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7" r:id="rId2"/>
    <p:sldId id="258" r:id="rId3"/>
    <p:sldId id="259" r:id="rId4"/>
    <p:sldId id="1780" r:id="rId5"/>
    <p:sldId id="1788" r:id="rId6"/>
    <p:sldId id="1789" r:id="rId7"/>
    <p:sldId id="1786" r:id="rId8"/>
    <p:sldId id="1787" r:id="rId9"/>
    <p:sldId id="1781" r:id="rId10"/>
    <p:sldId id="260" r:id="rId11"/>
    <p:sldId id="1790" r:id="rId12"/>
    <p:sldId id="713" r:id="rId13"/>
    <p:sldId id="261" r:id="rId14"/>
    <p:sldId id="262" r:id="rId15"/>
    <p:sldId id="263" r:id="rId16"/>
    <p:sldId id="288" r:id="rId17"/>
    <p:sldId id="289" r:id="rId18"/>
    <p:sldId id="264" r:id="rId19"/>
    <p:sldId id="265" r:id="rId20"/>
    <p:sldId id="716" r:id="rId21"/>
    <p:sldId id="717" r:id="rId22"/>
    <p:sldId id="718" r:id="rId23"/>
    <p:sldId id="734" r:id="rId24"/>
    <p:sldId id="723" r:id="rId25"/>
    <p:sldId id="721" r:id="rId26"/>
    <p:sldId id="727" r:id="rId27"/>
    <p:sldId id="728" r:id="rId28"/>
    <p:sldId id="732" r:id="rId29"/>
    <p:sldId id="1791" r:id="rId30"/>
    <p:sldId id="291" r:id="rId31"/>
    <p:sldId id="292" r:id="rId32"/>
    <p:sldId id="1792" r:id="rId33"/>
    <p:sldId id="297" r:id="rId34"/>
    <p:sldId id="266" r:id="rId35"/>
    <p:sldId id="267" r:id="rId36"/>
    <p:sldId id="268" r:id="rId37"/>
    <p:sldId id="269" r:id="rId38"/>
    <p:sldId id="279" r:id="rId39"/>
    <p:sldId id="280" r:id="rId40"/>
    <p:sldId id="1793" r:id="rId41"/>
    <p:sldId id="270" r:id="rId42"/>
    <p:sldId id="1794" r:id="rId43"/>
    <p:sldId id="1795" r:id="rId44"/>
    <p:sldId id="1796" r:id="rId45"/>
    <p:sldId id="273" r:id="rId46"/>
    <p:sldId id="274" r:id="rId47"/>
    <p:sldId id="275" r:id="rId48"/>
    <p:sldId id="276" r:id="rId49"/>
    <p:sldId id="277" r:id="rId50"/>
    <p:sldId id="271" r:id="rId51"/>
    <p:sldId id="272" r:id="rId52"/>
    <p:sldId id="278"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87"/>
    <a:srgbClr val="164060"/>
    <a:srgbClr val="173D62"/>
    <a:srgbClr val="4A5660"/>
    <a:srgbClr val="325C71"/>
    <a:srgbClr val="00FFFF"/>
    <a:srgbClr val="004CFF"/>
    <a:srgbClr val="002DE9"/>
    <a:srgbClr val="F9FFFF"/>
    <a:srgbClr val="01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46" autoAdjust="0"/>
    <p:restoredTop sz="94660"/>
  </p:normalViewPr>
  <p:slideViewPr>
    <p:cSldViewPr snapToGrid="0">
      <p:cViewPr varScale="1">
        <p:scale>
          <a:sx n="72" d="100"/>
          <a:sy n="72" d="100"/>
        </p:scale>
        <p:origin x="120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invertIfNegative val="0"/>
          <c:dLbls>
            <c:dLbl>
              <c:idx val="0"/>
              <c:tx>
                <c:rich>
                  <a:bodyPr/>
                  <a:lstStyle/>
                  <a:p>
                    <a:r>
                      <a:rPr lang="en-US"/>
                      <a:t>+75%</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1CA-4475-BEDD-F385C3AF0BBB}"/>
                </c:ext>
              </c:extLst>
            </c:dLbl>
            <c:dLbl>
              <c:idx val="1"/>
              <c:tx>
                <c:rich>
                  <a:bodyPr/>
                  <a:lstStyle/>
                  <a:p>
                    <a:r>
                      <a:rPr lang="en-US"/>
                      <a:t>+15%</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1CA-4475-BEDD-F385C3AF0BBB}"/>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Sheet1!$A$1:$B$1</c:f>
              <c:numCache>
                <c:formatCode>General</c:formatCode>
                <c:ptCount val="2"/>
                <c:pt idx="0">
                  <c:v>87</c:v>
                </c:pt>
              </c:numCache>
            </c:numRef>
          </c:cat>
          <c:val>
            <c:numRef>
              <c:f>Sheet1!$A$2:$B$2</c:f>
              <c:numCache>
                <c:formatCode>General</c:formatCode>
                <c:ptCount val="2"/>
                <c:pt idx="0">
                  <c:v>128</c:v>
                </c:pt>
              </c:numCache>
            </c:numRef>
          </c:val>
          <c:extLst>
            <c:ext xmlns:c16="http://schemas.microsoft.com/office/drawing/2014/chart" uri="{C3380CC4-5D6E-409C-BE32-E72D297353CC}">
              <c16:uniqueId val="{00000002-71CA-4475-BEDD-F385C3AF0BBB}"/>
            </c:ext>
          </c:extLst>
        </c:ser>
        <c:dLbls>
          <c:showLegendKey val="0"/>
          <c:showVal val="1"/>
          <c:showCatName val="0"/>
          <c:showSerName val="0"/>
          <c:showPercent val="0"/>
          <c:showBubbleSize val="0"/>
        </c:dLbls>
        <c:gapWidth val="150"/>
        <c:overlap val="-76"/>
        <c:axId val="124261120"/>
        <c:axId val="124262656"/>
      </c:barChart>
      <c:catAx>
        <c:axId val="124261120"/>
        <c:scaling>
          <c:orientation val="minMax"/>
        </c:scaling>
        <c:delete val="0"/>
        <c:axPos val="b"/>
        <c:numFmt formatCode="General" sourceLinked="0"/>
        <c:majorTickMark val="none"/>
        <c:minorTickMark val="none"/>
        <c:tickLblPos val="nextTo"/>
        <c:txPr>
          <a:bodyPr/>
          <a:lstStyle/>
          <a:p>
            <a:pPr>
              <a:defRPr sz="1200" b="1"/>
            </a:pPr>
            <a:endParaRPr lang="vi-VN"/>
          </a:p>
        </c:txPr>
        <c:crossAx val="124262656"/>
        <c:crosses val="autoZero"/>
        <c:auto val="1"/>
        <c:lblAlgn val="ctr"/>
        <c:lblOffset val="100"/>
        <c:noMultiLvlLbl val="0"/>
      </c:catAx>
      <c:valAx>
        <c:axId val="124262656"/>
        <c:scaling>
          <c:orientation val="minMax"/>
        </c:scaling>
        <c:delete val="1"/>
        <c:axPos val="l"/>
        <c:numFmt formatCode="General" sourceLinked="1"/>
        <c:majorTickMark val="out"/>
        <c:minorTickMark val="none"/>
        <c:tickLblPos val="nextTo"/>
        <c:crossAx val="124261120"/>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Sheet1!$B$1</c:f>
              <c:strCache>
                <c:ptCount val="1"/>
                <c:pt idx="0">
                  <c:v>Series 1</c:v>
                </c:pt>
              </c:strCache>
            </c:strRef>
          </c:tx>
          <c:spPr>
            <a:solidFill>
              <a:srgbClr val="FFC000"/>
            </a:solidFill>
          </c:spPr>
          <c:invertIfNegative val="0"/>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1000</c:v>
                </c:pt>
                <c:pt idx="1">
                  <c:v>15000</c:v>
                </c:pt>
                <c:pt idx="2">
                  <c:v>30000</c:v>
                </c:pt>
                <c:pt idx="3">
                  <c:v>45000</c:v>
                </c:pt>
              </c:numCache>
            </c:numRef>
          </c:val>
          <c:extLst>
            <c:ext xmlns:c16="http://schemas.microsoft.com/office/drawing/2014/chart" uri="{C3380CC4-5D6E-409C-BE32-E72D297353CC}">
              <c16:uniqueId val="{00000000-19DC-4E2F-BCA1-447BB3D0E6D8}"/>
            </c:ext>
          </c:extLst>
        </c:ser>
        <c:dLbls>
          <c:showLegendKey val="0"/>
          <c:showVal val="0"/>
          <c:showCatName val="0"/>
          <c:showSerName val="0"/>
          <c:showPercent val="0"/>
          <c:showBubbleSize val="0"/>
        </c:dLbls>
        <c:gapWidth val="150"/>
        <c:shape val="cylinder"/>
        <c:axId val="129591552"/>
        <c:axId val="129593344"/>
        <c:axId val="0"/>
      </c:bar3DChart>
      <c:catAx>
        <c:axId val="129591552"/>
        <c:scaling>
          <c:orientation val="minMax"/>
        </c:scaling>
        <c:delete val="0"/>
        <c:axPos val="b"/>
        <c:numFmt formatCode="General" sourceLinked="1"/>
        <c:majorTickMark val="out"/>
        <c:minorTickMark val="none"/>
        <c:tickLblPos val="nextTo"/>
        <c:crossAx val="129593344"/>
        <c:crosses val="autoZero"/>
        <c:auto val="1"/>
        <c:lblAlgn val="ctr"/>
        <c:lblOffset val="100"/>
        <c:noMultiLvlLbl val="0"/>
      </c:catAx>
      <c:valAx>
        <c:axId val="129593344"/>
        <c:scaling>
          <c:orientation val="minMax"/>
        </c:scaling>
        <c:delete val="0"/>
        <c:axPos val="l"/>
        <c:majorGridlines/>
        <c:numFmt formatCode="General" sourceLinked="1"/>
        <c:majorTickMark val="out"/>
        <c:minorTickMark val="none"/>
        <c:tickLblPos val="nextTo"/>
        <c:crossAx val="129591552"/>
        <c:crosses val="autoZero"/>
        <c:crossBetween val="between"/>
      </c:valAx>
    </c:plotArea>
    <c:plotVisOnly val="1"/>
    <c:dispBlanksAs val="gap"/>
    <c:showDLblsOverMax val="0"/>
  </c:chart>
  <c:txPr>
    <a:bodyPr/>
    <a:lstStyle/>
    <a:p>
      <a:pPr>
        <a:defRPr sz="1800"/>
      </a:pPr>
      <a:endParaRPr lang="vi-V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BC590F-569E-414E-A224-0EA4C49C4337}" type="doc">
      <dgm:prSet loTypeId="urn:microsoft.com/office/officeart/2005/8/layout/arrow2" loCatId="process" qsTypeId="urn:microsoft.com/office/officeart/2005/8/quickstyle/3d2" qsCatId="3D" csTypeId="urn:microsoft.com/office/officeart/2005/8/colors/accent3_1" csCatId="accent3" phldr="1"/>
      <dgm:spPr/>
    </dgm:pt>
    <dgm:pt modelId="{2F49B8B8-1511-49FB-A5F1-3AC728707F02}">
      <dgm:prSet phldrT="[Text]" custT="1"/>
      <dgm:spPr/>
      <dgm:t>
        <a:bodyPr/>
        <a:lstStyle/>
        <a:p>
          <a:r>
            <a:rPr lang="en-US" sz="1600" dirty="0"/>
            <a:t>Value Chain Transformation through Networked Processing &amp; Objects  </a:t>
          </a:r>
        </a:p>
      </dgm:t>
    </dgm:pt>
    <dgm:pt modelId="{C63E7194-9995-4F74-AE3B-3E6856764660}" type="parTrans" cxnId="{F5ADC0D0-F130-4ECE-BE61-9A0EF860A1A9}">
      <dgm:prSet/>
      <dgm:spPr/>
      <dgm:t>
        <a:bodyPr/>
        <a:lstStyle/>
        <a:p>
          <a:endParaRPr lang="en-US"/>
        </a:p>
      </dgm:t>
    </dgm:pt>
    <dgm:pt modelId="{E684A996-950F-4628-9ECD-C0378565B670}" type="sibTrans" cxnId="{F5ADC0D0-F130-4ECE-BE61-9A0EF860A1A9}">
      <dgm:prSet/>
      <dgm:spPr/>
      <dgm:t>
        <a:bodyPr/>
        <a:lstStyle/>
        <a:p>
          <a:endParaRPr lang="en-US"/>
        </a:p>
      </dgm:t>
    </dgm:pt>
    <dgm:pt modelId="{5F423AC7-B131-4C80-B685-A05149F6888A}">
      <dgm:prSet phldrT="[Text]" custT="1"/>
      <dgm:spPr/>
      <dgm:t>
        <a:bodyPr/>
        <a:lstStyle/>
        <a:p>
          <a:r>
            <a:rPr lang="en-US" sz="2000" dirty="0"/>
            <a:t>2019</a:t>
          </a:r>
        </a:p>
      </dgm:t>
    </dgm:pt>
    <dgm:pt modelId="{EA0AB728-C08D-438D-AC8F-22A569F8F852}" type="parTrans" cxnId="{7FB3949D-BC7D-4940-835A-B1C62A662613}">
      <dgm:prSet/>
      <dgm:spPr/>
      <dgm:t>
        <a:bodyPr/>
        <a:lstStyle/>
        <a:p>
          <a:endParaRPr lang="en-US"/>
        </a:p>
      </dgm:t>
    </dgm:pt>
    <dgm:pt modelId="{10C098DD-0D0C-43E2-B58B-CEE4C479E121}" type="sibTrans" cxnId="{7FB3949D-BC7D-4940-835A-B1C62A662613}">
      <dgm:prSet/>
      <dgm:spPr/>
      <dgm:t>
        <a:bodyPr/>
        <a:lstStyle/>
        <a:p>
          <a:endParaRPr lang="en-US"/>
        </a:p>
      </dgm:t>
    </dgm:pt>
    <dgm:pt modelId="{97517D0E-BD42-499A-AA23-B8E2764C3CA9}" type="pres">
      <dgm:prSet presAssocID="{BABC590F-569E-414E-A224-0EA4C49C4337}" presName="arrowDiagram" presStyleCnt="0">
        <dgm:presLayoutVars>
          <dgm:chMax val="5"/>
          <dgm:dir/>
          <dgm:resizeHandles val="exact"/>
        </dgm:presLayoutVars>
      </dgm:prSet>
      <dgm:spPr/>
    </dgm:pt>
    <dgm:pt modelId="{A16C49D1-E82F-4B36-ABA2-1192EEB5AC25}" type="pres">
      <dgm:prSet presAssocID="{BABC590F-569E-414E-A224-0EA4C49C4337}" presName="arrow" presStyleLbl="bgShp" presStyleIdx="0" presStyleCnt="1"/>
      <dgm:spPr/>
    </dgm:pt>
    <dgm:pt modelId="{808A517D-8C98-4DF2-9B95-A62271BFA106}" type="pres">
      <dgm:prSet presAssocID="{BABC590F-569E-414E-A224-0EA4C49C4337}" presName="arrowDiagram2" presStyleCnt="0"/>
      <dgm:spPr/>
    </dgm:pt>
    <dgm:pt modelId="{23E0E45A-7AF3-4510-825B-A4081753CCF2}" type="pres">
      <dgm:prSet presAssocID="{2F49B8B8-1511-49FB-A5F1-3AC728707F02}" presName="bullet2a" presStyleLbl="node1" presStyleIdx="0" presStyleCnt="2"/>
      <dgm:spPr/>
    </dgm:pt>
    <dgm:pt modelId="{96CB88CA-8318-41F9-A4E5-21A7513F0257}" type="pres">
      <dgm:prSet presAssocID="{2F49B8B8-1511-49FB-A5F1-3AC728707F02}" presName="textBox2a" presStyleLbl="revTx" presStyleIdx="0" presStyleCnt="2" custScaleX="202602" custScaleY="47301" custLinFactNeighborY="-10780">
        <dgm:presLayoutVars>
          <dgm:bulletEnabled val="1"/>
        </dgm:presLayoutVars>
      </dgm:prSet>
      <dgm:spPr/>
    </dgm:pt>
    <dgm:pt modelId="{A24375DD-83E4-40BE-861E-E6524D0C9F10}" type="pres">
      <dgm:prSet presAssocID="{5F423AC7-B131-4C80-B685-A05149F6888A}" presName="bullet2b" presStyleLbl="node1" presStyleIdx="1" presStyleCnt="2"/>
      <dgm:spPr/>
    </dgm:pt>
    <dgm:pt modelId="{BB2E1339-BDD1-4F28-A093-CF65A271943A}" type="pres">
      <dgm:prSet presAssocID="{5F423AC7-B131-4C80-B685-A05149F6888A}" presName="textBox2b" presStyleLbl="revTx" presStyleIdx="1" presStyleCnt="2">
        <dgm:presLayoutVars>
          <dgm:bulletEnabled val="1"/>
        </dgm:presLayoutVars>
      </dgm:prSet>
      <dgm:spPr/>
    </dgm:pt>
  </dgm:ptLst>
  <dgm:cxnLst>
    <dgm:cxn modelId="{D7766D62-ACCA-4799-9852-678A19CCE416}" type="presOf" srcId="{5F423AC7-B131-4C80-B685-A05149F6888A}" destId="{BB2E1339-BDD1-4F28-A093-CF65A271943A}" srcOrd="0" destOrd="0" presId="urn:microsoft.com/office/officeart/2005/8/layout/arrow2"/>
    <dgm:cxn modelId="{48B53197-4134-42C2-B332-62269578DEE7}" type="presOf" srcId="{BABC590F-569E-414E-A224-0EA4C49C4337}" destId="{97517D0E-BD42-499A-AA23-B8E2764C3CA9}" srcOrd="0" destOrd="0" presId="urn:microsoft.com/office/officeart/2005/8/layout/arrow2"/>
    <dgm:cxn modelId="{7FB3949D-BC7D-4940-835A-B1C62A662613}" srcId="{BABC590F-569E-414E-A224-0EA4C49C4337}" destId="{5F423AC7-B131-4C80-B685-A05149F6888A}" srcOrd="1" destOrd="0" parTransId="{EA0AB728-C08D-438D-AC8F-22A569F8F852}" sibTransId="{10C098DD-0D0C-43E2-B58B-CEE4C479E121}"/>
    <dgm:cxn modelId="{1E0A20AA-8436-4CA3-BD48-2AF395054209}" type="presOf" srcId="{2F49B8B8-1511-49FB-A5F1-3AC728707F02}" destId="{96CB88CA-8318-41F9-A4E5-21A7513F0257}" srcOrd="0" destOrd="0" presId="urn:microsoft.com/office/officeart/2005/8/layout/arrow2"/>
    <dgm:cxn modelId="{F5ADC0D0-F130-4ECE-BE61-9A0EF860A1A9}" srcId="{BABC590F-569E-414E-A224-0EA4C49C4337}" destId="{2F49B8B8-1511-49FB-A5F1-3AC728707F02}" srcOrd="0" destOrd="0" parTransId="{C63E7194-9995-4F74-AE3B-3E6856764660}" sibTransId="{E684A996-950F-4628-9ECD-C0378565B670}"/>
    <dgm:cxn modelId="{2EDF2F85-4B98-4D92-8AE5-BFBBBB9795F0}" type="presParOf" srcId="{97517D0E-BD42-499A-AA23-B8E2764C3CA9}" destId="{A16C49D1-E82F-4B36-ABA2-1192EEB5AC25}" srcOrd="0" destOrd="0" presId="urn:microsoft.com/office/officeart/2005/8/layout/arrow2"/>
    <dgm:cxn modelId="{92EAEDD4-664B-48C4-B782-B384146E0E89}" type="presParOf" srcId="{97517D0E-BD42-499A-AA23-B8E2764C3CA9}" destId="{808A517D-8C98-4DF2-9B95-A62271BFA106}" srcOrd="1" destOrd="0" presId="urn:microsoft.com/office/officeart/2005/8/layout/arrow2"/>
    <dgm:cxn modelId="{42AFA847-60EE-4D61-B3CC-718DAEBEE9C5}" type="presParOf" srcId="{808A517D-8C98-4DF2-9B95-A62271BFA106}" destId="{23E0E45A-7AF3-4510-825B-A4081753CCF2}" srcOrd="0" destOrd="0" presId="urn:microsoft.com/office/officeart/2005/8/layout/arrow2"/>
    <dgm:cxn modelId="{96D4A01B-9FE5-4B6E-9801-9B2D73FFE10F}" type="presParOf" srcId="{808A517D-8C98-4DF2-9B95-A62271BFA106}" destId="{96CB88CA-8318-41F9-A4E5-21A7513F0257}" srcOrd="1" destOrd="0" presId="urn:microsoft.com/office/officeart/2005/8/layout/arrow2"/>
    <dgm:cxn modelId="{DF25701B-1353-4343-BCD7-85A7EB915D39}" type="presParOf" srcId="{808A517D-8C98-4DF2-9B95-A62271BFA106}" destId="{A24375DD-83E4-40BE-861E-E6524D0C9F10}" srcOrd="2" destOrd="0" presId="urn:microsoft.com/office/officeart/2005/8/layout/arrow2"/>
    <dgm:cxn modelId="{78C5F198-D2AD-45FC-85DB-17F70F01F951}" type="presParOf" srcId="{808A517D-8C98-4DF2-9B95-A62271BFA106}" destId="{BB2E1339-BDD1-4F28-A093-CF65A271943A}" srcOrd="3" destOrd="0" presId="urn:microsoft.com/office/officeart/2005/8/layout/arrow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CDCA30-412D-4990-B193-5D3038F56FE9}" type="doc">
      <dgm:prSet loTypeId="urn:microsoft.com/office/officeart/2005/8/layout/radial3" loCatId="relationship" qsTypeId="urn:microsoft.com/office/officeart/2005/8/quickstyle/simple1" qsCatId="simple" csTypeId="urn:microsoft.com/office/officeart/2005/8/colors/colorful2" csCatId="colorful" phldr="1"/>
      <dgm:spPr/>
      <dgm:t>
        <a:bodyPr/>
        <a:lstStyle/>
        <a:p>
          <a:endParaRPr lang="en-IN"/>
        </a:p>
      </dgm:t>
    </dgm:pt>
    <dgm:pt modelId="{E0C73A38-B81B-46E8-B8F5-97B404ADF55C}">
      <dgm:prSet phldrT="[Text]" custT="1"/>
      <dgm:spPr/>
      <dgm:t>
        <a:bodyPr/>
        <a:lstStyle/>
        <a:p>
          <a:r>
            <a:rPr lang="en-US" sz="2000" b="0"/>
            <a:t>Industry 4.0</a:t>
          </a:r>
          <a:endParaRPr lang="en-IN" sz="2000" b="0" dirty="0"/>
        </a:p>
      </dgm:t>
    </dgm:pt>
    <dgm:pt modelId="{48715DA3-88F7-4DF9-886A-4A014DA05A15}" type="parTrans" cxnId="{76886799-D58F-434D-A94A-F68BCC966898}">
      <dgm:prSet/>
      <dgm:spPr/>
      <dgm:t>
        <a:bodyPr/>
        <a:lstStyle/>
        <a:p>
          <a:endParaRPr lang="en-IN" sz="3200" b="1"/>
        </a:p>
      </dgm:t>
    </dgm:pt>
    <dgm:pt modelId="{C1D64499-50EC-45B0-9A8C-136E8C386A7C}" type="sibTrans" cxnId="{76886799-D58F-434D-A94A-F68BCC966898}">
      <dgm:prSet/>
      <dgm:spPr/>
      <dgm:t>
        <a:bodyPr/>
        <a:lstStyle/>
        <a:p>
          <a:endParaRPr lang="en-IN" sz="3200" b="1"/>
        </a:p>
      </dgm:t>
    </dgm:pt>
    <dgm:pt modelId="{7ECE611C-A0D3-4845-A229-5394F7FAD63D}">
      <dgm:prSet phldrT="[Text]" custT="1"/>
      <dgm:spPr/>
      <dgm:t>
        <a:bodyPr/>
        <a:lstStyle/>
        <a:p>
          <a:r>
            <a:rPr lang="en-US" sz="1200" b="1" dirty="0"/>
            <a:t>Autonomous Robots</a:t>
          </a:r>
          <a:endParaRPr lang="en-IN" sz="1200" b="1" dirty="0"/>
        </a:p>
      </dgm:t>
    </dgm:pt>
    <dgm:pt modelId="{D94A8BF9-FF56-470C-933D-7B7B0623D84C}" type="parTrans" cxnId="{F78EA137-705F-4009-9BD0-1DF0B163C7C0}">
      <dgm:prSet custT="1"/>
      <dgm:spPr/>
      <dgm:t>
        <a:bodyPr/>
        <a:lstStyle/>
        <a:p>
          <a:endParaRPr lang="en-IN" sz="900" b="1"/>
        </a:p>
      </dgm:t>
    </dgm:pt>
    <dgm:pt modelId="{1115934C-195B-4B7F-B252-6218200F79B2}" type="sibTrans" cxnId="{F78EA137-705F-4009-9BD0-1DF0B163C7C0}">
      <dgm:prSet/>
      <dgm:spPr/>
      <dgm:t>
        <a:bodyPr/>
        <a:lstStyle/>
        <a:p>
          <a:endParaRPr lang="en-IN" sz="3200" b="1"/>
        </a:p>
      </dgm:t>
    </dgm:pt>
    <dgm:pt modelId="{D50D5996-10E3-4946-9886-083A9EDA8456}">
      <dgm:prSet phldrT="[Text]" custT="1"/>
      <dgm:spPr/>
      <dgm:t>
        <a:bodyPr/>
        <a:lstStyle/>
        <a:p>
          <a:r>
            <a:rPr lang="en-US" sz="1200" b="1" dirty="0"/>
            <a:t>Simulation</a:t>
          </a:r>
          <a:endParaRPr lang="en-IN" sz="1200" b="1" dirty="0"/>
        </a:p>
      </dgm:t>
    </dgm:pt>
    <dgm:pt modelId="{EEC72665-3B8B-440C-91AC-8C1514B75B38}" type="parTrans" cxnId="{D4FF5D23-7C68-4879-8D06-E72769FE1F0A}">
      <dgm:prSet custT="1"/>
      <dgm:spPr/>
      <dgm:t>
        <a:bodyPr/>
        <a:lstStyle/>
        <a:p>
          <a:endParaRPr lang="en-IN" sz="900" b="1"/>
        </a:p>
      </dgm:t>
    </dgm:pt>
    <dgm:pt modelId="{C1D27899-8776-4019-A0A1-754568344BC3}" type="sibTrans" cxnId="{D4FF5D23-7C68-4879-8D06-E72769FE1F0A}">
      <dgm:prSet/>
      <dgm:spPr/>
      <dgm:t>
        <a:bodyPr/>
        <a:lstStyle/>
        <a:p>
          <a:endParaRPr lang="en-IN" sz="3200" b="1"/>
        </a:p>
      </dgm:t>
    </dgm:pt>
    <dgm:pt modelId="{B3123B04-1BC4-4AFC-B4B3-0358DE88019C}">
      <dgm:prSet phldrT="[Text]" custT="1"/>
      <dgm:spPr/>
      <dgm:t>
        <a:bodyPr/>
        <a:lstStyle/>
        <a:p>
          <a:r>
            <a:rPr lang="en-US" sz="1200" b="1" dirty="0"/>
            <a:t>Horizontal and vertical system integration</a:t>
          </a:r>
          <a:endParaRPr lang="en-IN" sz="1200" b="1" dirty="0"/>
        </a:p>
      </dgm:t>
    </dgm:pt>
    <dgm:pt modelId="{16038D7A-5BD2-4909-A4F8-827CF6CBB1A6}" type="parTrans" cxnId="{0EEC4EED-B0E4-401C-8054-59664D2A1759}">
      <dgm:prSet custT="1"/>
      <dgm:spPr/>
      <dgm:t>
        <a:bodyPr/>
        <a:lstStyle/>
        <a:p>
          <a:endParaRPr lang="en-IN" sz="900" b="1"/>
        </a:p>
      </dgm:t>
    </dgm:pt>
    <dgm:pt modelId="{E45F5BE1-5BF9-4507-AC50-87746071106F}" type="sibTrans" cxnId="{0EEC4EED-B0E4-401C-8054-59664D2A1759}">
      <dgm:prSet/>
      <dgm:spPr/>
      <dgm:t>
        <a:bodyPr/>
        <a:lstStyle/>
        <a:p>
          <a:endParaRPr lang="en-IN" sz="3200" b="1"/>
        </a:p>
      </dgm:t>
    </dgm:pt>
    <dgm:pt modelId="{F13D8F6B-04DB-4A60-8C6A-DE60DB10A7A4}">
      <dgm:prSet phldrT="[Text]" custT="1"/>
      <dgm:spPr/>
      <dgm:t>
        <a:bodyPr/>
        <a:lstStyle/>
        <a:p>
          <a:r>
            <a:rPr lang="en-US" sz="1200" b="1" dirty="0"/>
            <a:t>Additive </a:t>
          </a:r>
          <a:r>
            <a:rPr lang="en-US" sz="1200" b="1" dirty="0" err="1"/>
            <a:t>Mfg</a:t>
          </a:r>
          <a:endParaRPr lang="en-IN" sz="1200" b="1" dirty="0"/>
        </a:p>
      </dgm:t>
    </dgm:pt>
    <dgm:pt modelId="{DBE86913-CF11-42D5-A859-2E047834F6DF}" type="parTrans" cxnId="{ED4091B6-CE34-4109-9978-82F839F5A644}">
      <dgm:prSet custT="1"/>
      <dgm:spPr/>
      <dgm:t>
        <a:bodyPr/>
        <a:lstStyle/>
        <a:p>
          <a:endParaRPr lang="en-IN" sz="900" b="1"/>
        </a:p>
      </dgm:t>
    </dgm:pt>
    <dgm:pt modelId="{B3EAD190-D7AB-4B8D-B785-DBCE1D918421}" type="sibTrans" cxnId="{ED4091B6-CE34-4109-9978-82F839F5A644}">
      <dgm:prSet/>
      <dgm:spPr/>
      <dgm:t>
        <a:bodyPr/>
        <a:lstStyle/>
        <a:p>
          <a:endParaRPr lang="en-IN" sz="3200" b="1"/>
        </a:p>
      </dgm:t>
    </dgm:pt>
    <dgm:pt modelId="{54647F84-C79B-447B-B77A-9006062532FF}">
      <dgm:prSet phldrT="[Text]" custT="1"/>
      <dgm:spPr/>
      <dgm:t>
        <a:bodyPr/>
        <a:lstStyle/>
        <a:p>
          <a:r>
            <a:rPr lang="en-US" sz="1200" b="1" dirty="0"/>
            <a:t>Industrial Internet of Things</a:t>
          </a:r>
        </a:p>
      </dgm:t>
    </dgm:pt>
    <dgm:pt modelId="{4F470782-2369-4102-8AFE-FDD8450E9D6E}" type="parTrans" cxnId="{8A17E750-993D-4024-B7E1-C40F5A292188}">
      <dgm:prSet custT="1"/>
      <dgm:spPr/>
      <dgm:t>
        <a:bodyPr/>
        <a:lstStyle/>
        <a:p>
          <a:endParaRPr lang="en-IN" sz="900" b="1"/>
        </a:p>
      </dgm:t>
    </dgm:pt>
    <dgm:pt modelId="{240340BD-DD21-40A5-99E0-06C2ACCBC522}" type="sibTrans" cxnId="{8A17E750-993D-4024-B7E1-C40F5A292188}">
      <dgm:prSet/>
      <dgm:spPr/>
      <dgm:t>
        <a:bodyPr/>
        <a:lstStyle/>
        <a:p>
          <a:endParaRPr lang="en-IN" sz="3200" b="1"/>
        </a:p>
      </dgm:t>
    </dgm:pt>
    <dgm:pt modelId="{EFE771FD-2AB3-4D93-8C3B-A0D707A7B195}">
      <dgm:prSet phldrT="[Text]" custT="1"/>
      <dgm:spPr/>
      <dgm:t>
        <a:bodyPr/>
        <a:lstStyle/>
        <a:p>
          <a:r>
            <a:rPr lang="en-US" sz="1200" b="1" dirty="0"/>
            <a:t>Augmented reality</a:t>
          </a:r>
        </a:p>
      </dgm:t>
    </dgm:pt>
    <dgm:pt modelId="{B30E7B8E-BE67-4FB4-B1E1-92FA416AE78B}" type="parTrans" cxnId="{82EB483E-B791-4A66-9DD7-6CE223FDB61F}">
      <dgm:prSet custT="1"/>
      <dgm:spPr/>
      <dgm:t>
        <a:bodyPr/>
        <a:lstStyle/>
        <a:p>
          <a:endParaRPr lang="en-IN" sz="900" b="1"/>
        </a:p>
      </dgm:t>
    </dgm:pt>
    <dgm:pt modelId="{19D061DB-515E-4761-B8CE-B6B29ABEA3C7}" type="sibTrans" cxnId="{82EB483E-B791-4A66-9DD7-6CE223FDB61F}">
      <dgm:prSet/>
      <dgm:spPr/>
      <dgm:t>
        <a:bodyPr/>
        <a:lstStyle/>
        <a:p>
          <a:endParaRPr lang="en-IN" sz="3200" b="1"/>
        </a:p>
      </dgm:t>
    </dgm:pt>
    <dgm:pt modelId="{E693BE9B-54B8-41E0-85FF-5490FED8BDB2}">
      <dgm:prSet phldrT="[Text]" custT="1"/>
      <dgm:spPr/>
      <dgm:t>
        <a:bodyPr/>
        <a:lstStyle/>
        <a:p>
          <a:r>
            <a:rPr lang="en-US" sz="1200" b="1" dirty="0"/>
            <a:t>Big data analytics</a:t>
          </a:r>
        </a:p>
      </dgm:t>
    </dgm:pt>
    <dgm:pt modelId="{0733B29A-95B6-41DD-97E8-BC6C1A365939}" type="parTrans" cxnId="{02268701-004C-401F-9A1D-302247ABB06E}">
      <dgm:prSet custT="1"/>
      <dgm:spPr/>
      <dgm:t>
        <a:bodyPr/>
        <a:lstStyle/>
        <a:p>
          <a:endParaRPr lang="en-IN" sz="900" b="1"/>
        </a:p>
      </dgm:t>
    </dgm:pt>
    <dgm:pt modelId="{33AC9A80-F58A-490D-BA3B-525EBEDA1850}" type="sibTrans" cxnId="{02268701-004C-401F-9A1D-302247ABB06E}">
      <dgm:prSet/>
      <dgm:spPr/>
      <dgm:t>
        <a:bodyPr/>
        <a:lstStyle/>
        <a:p>
          <a:endParaRPr lang="en-IN" sz="3200" b="1"/>
        </a:p>
      </dgm:t>
    </dgm:pt>
    <dgm:pt modelId="{B89E3D54-DCDC-41CF-B1EF-D7595CEA1675}">
      <dgm:prSet phldrT="[Text]" custT="1"/>
      <dgm:spPr/>
      <dgm:t>
        <a:bodyPr/>
        <a:lstStyle/>
        <a:p>
          <a:r>
            <a:rPr lang="en-US" sz="1200" b="1"/>
            <a:t>Cyber </a:t>
          </a:r>
          <a:r>
            <a:rPr lang="en-US" sz="1200" b="1" dirty="0"/>
            <a:t>Security</a:t>
          </a:r>
        </a:p>
      </dgm:t>
    </dgm:pt>
    <dgm:pt modelId="{1336F9A0-6ABA-4E0F-907B-91CF4FAE909E}" type="parTrans" cxnId="{B81831A1-2CF1-4682-9760-8EE7FF693752}">
      <dgm:prSet/>
      <dgm:spPr/>
      <dgm:t>
        <a:bodyPr/>
        <a:lstStyle/>
        <a:p>
          <a:endParaRPr lang="en-IN"/>
        </a:p>
      </dgm:t>
    </dgm:pt>
    <dgm:pt modelId="{1B03DA99-8DAC-4962-B4D1-74D11AD27506}" type="sibTrans" cxnId="{B81831A1-2CF1-4682-9760-8EE7FF693752}">
      <dgm:prSet/>
      <dgm:spPr/>
      <dgm:t>
        <a:bodyPr/>
        <a:lstStyle/>
        <a:p>
          <a:endParaRPr lang="en-IN"/>
        </a:p>
      </dgm:t>
    </dgm:pt>
    <dgm:pt modelId="{C56B6F1D-631F-4DF1-BF2F-429AB61402ED}" type="pres">
      <dgm:prSet presAssocID="{DDCDCA30-412D-4990-B193-5D3038F56FE9}" presName="composite" presStyleCnt="0">
        <dgm:presLayoutVars>
          <dgm:chMax val="1"/>
          <dgm:dir/>
          <dgm:resizeHandles val="exact"/>
        </dgm:presLayoutVars>
      </dgm:prSet>
      <dgm:spPr/>
    </dgm:pt>
    <dgm:pt modelId="{1BCE78DE-8E69-4DEE-91B0-1E20947C957C}" type="pres">
      <dgm:prSet presAssocID="{DDCDCA30-412D-4990-B193-5D3038F56FE9}" presName="radial" presStyleCnt="0">
        <dgm:presLayoutVars>
          <dgm:animLvl val="ctr"/>
        </dgm:presLayoutVars>
      </dgm:prSet>
      <dgm:spPr/>
    </dgm:pt>
    <dgm:pt modelId="{F6D2AF64-F223-45B0-B6FC-2F3519C864CE}" type="pres">
      <dgm:prSet presAssocID="{E0C73A38-B81B-46E8-B8F5-97B404ADF55C}" presName="centerShape" presStyleLbl="vennNode1" presStyleIdx="0" presStyleCnt="9"/>
      <dgm:spPr/>
    </dgm:pt>
    <dgm:pt modelId="{2C724CD5-A883-4A0B-939B-74E48280E9DE}" type="pres">
      <dgm:prSet presAssocID="{7ECE611C-A0D3-4845-A229-5394F7FAD63D}" presName="node" presStyleLbl="vennNode1" presStyleIdx="1" presStyleCnt="9">
        <dgm:presLayoutVars>
          <dgm:bulletEnabled val="1"/>
        </dgm:presLayoutVars>
      </dgm:prSet>
      <dgm:spPr/>
    </dgm:pt>
    <dgm:pt modelId="{68C56F5E-FA53-432F-ABD1-632F5BCE2AB2}" type="pres">
      <dgm:prSet presAssocID="{D50D5996-10E3-4946-9886-083A9EDA8456}" presName="node" presStyleLbl="vennNode1" presStyleIdx="2" presStyleCnt="9">
        <dgm:presLayoutVars>
          <dgm:bulletEnabled val="1"/>
        </dgm:presLayoutVars>
      </dgm:prSet>
      <dgm:spPr/>
    </dgm:pt>
    <dgm:pt modelId="{2FF59370-9608-417A-9294-962D51F532B7}" type="pres">
      <dgm:prSet presAssocID="{B3123B04-1BC4-4AFC-B4B3-0358DE88019C}" presName="node" presStyleLbl="vennNode1" presStyleIdx="3" presStyleCnt="9">
        <dgm:presLayoutVars>
          <dgm:bulletEnabled val="1"/>
        </dgm:presLayoutVars>
      </dgm:prSet>
      <dgm:spPr/>
    </dgm:pt>
    <dgm:pt modelId="{AED29216-0EC1-4437-8115-CA691B1D7981}" type="pres">
      <dgm:prSet presAssocID="{54647F84-C79B-447B-B77A-9006062532FF}" presName="node" presStyleLbl="vennNode1" presStyleIdx="4" presStyleCnt="9">
        <dgm:presLayoutVars>
          <dgm:bulletEnabled val="1"/>
        </dgm:presLayoutVars>
      </dgm:prSet>
      <dgm:spPr/>
    </dgm:pt>
    <dgm:pt modelId="{6F0FE19E-C208-411D-A264-41A84BABA8C9}" type="pres">
      <dgm:prSet presAssocID="{B89E3D54-DCDC-41CF-B1EF-D7595CEA1675}" presName="node" presStyleLbl="vennNode1" presStyleIdx="5" presStyleCnt="9">
        <dgm:presLayoutVars>
          <dgm:bulletEnabled val="1"/>
        </dgm:presLayoutVars>
      </dgm:prSet>
      <dgm:spPr/>
    </dgm:pt>
    <dgm:pt modelId="{AA272936-F9B3-40CA-B7BB-08AA5F5B562A}" type="pres">
      <dgm:prSet presAssocID="{F13D8F6B-04DB-4A60-8C6A-DE60DB10A7A4}" presName="node" presStyleLbl="vennNode1" presStyleIdx="6" presStyleCnt="9">
        <dgm:presLayoutVars>
          <dgm:bulletEnabled val="1"/>
        </dgm:presLayoutVars>
      </dgm:prSet>
      <dgm:spPr/>
    </dgm:pt>
    <dgm:pt modelId="{E1BB4D84-B716-4CF3-8D54-A8E6D4BF3955}" type="pres">
      <dgm:prSet presAssocID="{EFE771FD-2AB3-4D93-8C3B-A0D707A7B195}" presName="node" presStyleLbl="vennNode1" presStyleIdx="7" presStyleCnt="9">
        <dgm:presLayoutVars>
          <dgm:bulletEnabled val="1"/>
        </dgm:presLayoutVars>
      </dgm:prSet>
      <dgm:spPr/>
    </dgm:pt>
    <dgm:pt modelId="{7AC9405D-2050-486C-8C37-8E9C1D1B7313}" type="pres">
      <dgm:prSet presAssocID="{E693BE9B-54B8-41E0-85FF-5490FED8BDB2}" presName="node" presStyleLbl="vennNode1" presStyleIdx="8" presStyleCnt="9">
        <dgm:presLayoutVars>
          <dgm:bulletEnabled val="1"/>
        </dgm:presLayoutVars>
      </dgm:prSet>
      <dgm:spPr/>
    </dgm:pt>
  </dgm:ptLst>
  <dgm:cxnLst>
    <dgm:cxn modelId="{02268701-004C-401F-9A1D-302247ABB06E}" srcId="{E0C73A38-B81B-46E8-B8F5-97B404ADF55C}" destId="{E693BE9B-54B8-41E0-85FF-5490FED8BDB2}" srcOrd="7" destOrd="0" parTransId="{0733B29A-95B6-41DD-97E8-BC6C1A365939}" sibTransId="{33AC9A80-F58A-490D-BA3B-525EBEDA1850}"/>
    <dgm:cxn modelId="{8804DE02-DEF4-43B0-AADB-021398984EE9}" type="presOf" srcId="{54647F84-C79B-447B-B77A-9006062532FF}" destId="{AED29216-0EC1-4437-8115-CA691B1D7981}" srcOrd="0" destOrd="0" presId="urn:microsoft.com/office/officeart/2005/8/layout/radial3"/>
    <dgm:cxn modelId="{2240F210-FDCE-4D9B-932A-8605B99BEC48}" type="presOf" srcId="{B3123B04-1BC4-4AFC-B4B3-0358DE88019C}" destId="{2FF59370-9608-417A-9294-962D51F532B7}" srcOrd="0" destOrd="0" presId="urn:microsoft.com/office/officeart/2005/8/layout/radial3"/>
    <dgm:cxn modelId="{D4FF5D23-7C68-4879-8D06-E72769FE1F0A}" srcId="{E0C73A38-B81B-46E8-B8F5-97B404ADF55C}" destId="{D50D5996-10E3-4946-9886-083A9EDA8456}" srcOrd="1" destOrd="0" parTransId="{EEC72665-3B8B-440C-91AC-8C1514B75B38}" sibTransId="{C1D27899-8776-4019-A0A1-754568344BC3}"/>
    <dgm:cxn modelId="{6C80D625-8A04-4DFA-8A86-76B567ADC5F8}" type="presOf" srcId="{DDCDCA30-412D-4990-B193-5D3038F56FE9}" destId="{C56B6F1D-631F-4DF1-BF2F-429AB61402ED}" srcOrd="0" destOrd="0" presId="urn:microsoft.com/office/officeart/2005/8/layout/radial3"/>
    <dgm:cxn modelId="{74551131-2094-4A2A-A565-642D2DE73DDA}" type="presOf" srcId="{E0C73A38-B81B-46E8-B8F5-97B404ADF55C}" destId="{F6D2AF64-F223-45B0-B6FC-2F3519C864CE}" srcOrd="0" destOrd="0" presId="urn:microsoft.com/office/officeart/2005/8/layout/radial3"/>
    <dgm:cxn modelId="{F78EA137-705F-4009-9BD0-1DF0B163C7C0}" srcId="{E0C73A38-B81B-46E8-B8F5-97B404ADF55C}" destId="{7ECE611C-A0D3-4845-A229-5394F7FAD63D}" srcOrd="0" destOrd="0" parTransId="{D94A8BF9-FF56-470C-933D-7B7B0623D84C}" sibTransId="{1115934C-195B-4B7F-B252-6218200F79B2}"/>
    <dgm:cxn modelId="{82EB483E-B791-4A66-9DD7-6CE223FDB61F}" srcId="{E0C73A38-B81B-46E8-B8F5-97B404ADF55C}" destId="{EFE771FD-2AB3-4D93-8C3B-A0D707A7B195}" srcOrd="6" destOrd="0" parTransId="{B30E7B8E-BE67-4FB4-B1E1-92FA416AE78B}" sibTransId="{19D061DB-515E-4761-B8CE-B6B29ABEA3C7}"/>
    <dgm:cxn modelId="{F4D1A941-51D7-4869-A4D2-BE96DB6E24EE}" type="presOf" srcId="{7ECE611C-A0D3-4845-A229-5394F7FAD63D}" destId="{2C724CD5-A883-4A0B-939B-74E48280E9DE}" srcOrd="0" destOrd="0" presId="urn:microsoft.com/office/officeart/2005/8/layout/radial3"/>
    <dgm:cxn modelId="{E6E04563-E36B-4C80-B32E-9A298D35335C}" type="presOf" srcId="{EFE771FD-2AB3-4D93-8C3B-A0D707A7B195}" destId="{E1BB4D84-B716-4CF3-8D54-A8E6D4BF3955}" srcOrd="0" destOrd="0" presId="urn:microsoft.com/office/officeart/2005/8/layout/radial3"/>
    <dgm:cxn modelId="{C971DA44-C485-4E75-9F02-9904C825CC7B}" type="presOf" srcId="{B89E3D54-DCDC-41CF-B1EF-D7595CEA1675}" destId="{6F0FE19E-C208-411D-A264-41A84BABA8C9}" srcOrd="0" destOrd="0" presId="urn:microsoft.com/office/officeart/2005/8/layout/radial3"/>
    <dgm:cxn modelId="{C483F66E-631C-42B7-8A53-FD237EB54B96}" type="presOf" srcId="{E693BE9B-54B8-41E0-85FF-5490FED8BDB2}" destId="{7AC9405D-2050-486C-8C37-8E9C1D1B7313}" srcOrd="0" destOrd="0" presId="urn:microsoft.com/office/officeart/2005/8/layout/radial3"/>
    <dgm:cxn modelId="{EA1E5270-F521-4054-92A0-33B4914476A3}" type="presOf" srcId="{D50D5996-10E3-4946-9886-083A9EDA8456}" destId="{68C56F5E-FA53-432F-ABD1-632F5BCE2AB2}" srcOrd="0" destOrd="0" presId="urn:microsoft.com/office/officeart/2005/8/layout/radial3"/>
    <dgm:cxn modelId="{8A17E750-993D-4024-B7E1-C40F5A292188}" srcId="{E0C73A38-B81B-46E8-B8F5-97B404ADF55C}" destId="{54647F84-C79B-447B-B77A-9006062532FF}" srcOrd="3" destOrd="0" parTransId="{4F470782-2369-4102-8AFE-FDD8450E9D6E}" sibTransId="{240340BD-DD21-40A5-99E0-06C2ACCBC522}"/>
    <dgm:cxn modelId="{AA99E578-B883-4CA6-9FDC-84B49B560AB8}" type="presOf" srcId="{F13D8F6B-04DB-4A60-8C6A-DE60DB10A7A4}" destId="{AA272936-F9B3-40CA-B7BB-08AA5F5B562A}" srcOrd="0" destOrd="0" presId="urn:microsoft.com/office/officeart/2005/8/layout/radial3"/>
    <dgm:cxn modelId="{76886799-D58F-434D-A94A-F68BCC966898}" srcId="{DDCDCA30-412D-4990-B193-5D3038F56FE9}" destId="{E0C73A38-B81B-46E8-B8F5-97B404ADF55C}" srcOrd="0" destOrd="0" parTransId="{48715DA3-88F7-4DF9-886A-4A014DA05A15}" sibTransId="{C1D64499-50EC-45B0-9A8C-136E8C386A7C}"/>
    <dgm:cxn modelId="{B81831A1-2CF1-4682-9760-8EE7FF693752}" srcId="{E0C73A38-B81B-46E8-B8F5-97B404ADF55C}" destId="{B89E3D54-DCDC-41CF-B1EF-D7595CEA1675}" srcOrd="4" destOrd="0" parTransId="{1336F9A0-6ABA-4E0F-907B-91CF4FAE909E}" sibTransId="{1B03DA99-8DAC-4962-B4D1-74D11AD27506}"/>
    <dgm:cxn modelId="{ED4091B6-CE34-4109-9978-82F839F5A644}" srcId="{E0C73A38-B81B-46E8-B8F5-97B404ADF55C}" destId="{F13D8F6B-04DB-4A60-8C6A-DE60DB10A7A4}" srcOrd="5" destOrd="0" parTransId="{DBE86913-CF11-42D5-A859-2E047834F6DF}" sibTransId="{B3EAD190-D7AB-4B8D-B785-DBCE1D918421}"/>
    <dgm:cxn modelId="{0EEC4EED-B0E4-401C-8054-59664D2A1759}" srcId="{E0C73A38-B81B-46E8-B8F5-97B404ADF55C}" destId="{B3123B04-1BC4-4AFC-B4B3-0358DE88019C}" srcOrd="2" destOrd="0" parTransId="{16038D7A-5BD2-4909-A4F8-827CF6CBB1A6}" sibTransId="{E45F5BE1-5BF9-4507-AC50-87746071106F}"/>
    <dgm:cxn modelId="{7120D5A5-C49B-4D42-A9B4-9D4A11B97E40}" type="presParOf" srcId="{C56B6F1D-631F-4DF1-BF2F-429AB61402ED}" destId="{1BCE78DE-8E69-4DEE-91B0-1E20947C957C}" srcOrd="0" destOrd="0" presId="urn:microsoft.com/office/officeart/2005/8/layout/radial3"/>
    <dgm:cxn modelId="{1EF12AAF-7B1A-4FD9-9971-28B1320161CB}" type="presParOf" srcId="{1BCE78DE-8E69-4DEE-91B0-1E20947C957C}" destId="{F6D2AF64-F223-45B0-B6FC-2F3519C864CE}" srcOrd="0" destOrd="0" presId="urn:microsoft.com/office/officeart/2005/8/layout/radial3"/>
    <dgm:cxn modelId="{990959BC-E717-404B-8C05-DD7C515B6964}" type="presParOf" srcId="{1BCE78DE-8E69-4DEE-91B0-1E20947C957C}" destId="{2C724CD5-A883-4A0B-939B-74E48280E9DE}" srcOrd="1" destOrd="0" presId="urn:microsoft.com/office/officeart/2005/8/layout/radial3"/>
    <dgm:cxn modelId="{49A7FAC8-D780-4F44-941C-1CAD8F638DCD}" type="presParOf" srcId="{1BCE78DE-8E69-4DEE-91B0-1E20947C957C}" destId="{68C56F5E-FA53-432F-ABD1-632F5BCE2AB2}" srcOrd="2" destOrd="0" presId="urn:microsoft.com/office/officeart/2005/8/layout/radial3"/>
    <dgm:cxn modelId="{89FDC8B9-6598-4DDF-94EF-D015887300CC}" type="presParOf" srcId="{1BCE78DE-8E69-4DEE-91B0-1E20947C957C}" destId="{2FF59370-9608-417A-9294-962D51F532B7}" srcOrd="3" destOrd="0" presId="urn:microsoft.com/office/officeart/2005/8/layout/radial3"/>
    <dgm:cxn modelId="{85E542AC-CA6B-40BD-B6A2-32DB4B738BEA}" type="presParOf" srcId="{1BCE78DE-8E69-4DEE-91B0-1E20947C957C}" destId="{AED29216-0EC1-4437-8115-CA691B1D7981}" srcOrd="4" destOrd="0" presId="urn:microsoft.com/office/officeart/2005/8/layout/radial3"/>
    <dgm:cxn modelId="{A7D70A36-C74D-4E4B-B6DA-05D8A4C5A11F}" type="presParOf" srcId="{1BCE78DE-8E69-4DEE-91B0-1E20947C957C}" destId="{6F0FE19E-C208-411D-A264-41A84BABA8C9}" srcOrd="5" destOrd="0" presId="urn:microsoft.com/office/officeart/2005/8/layout/radial3"/>
    <dgm:cxn modelId="{A24B2FAE-345C-4B06-B55A-C630D596FF68}" type="presParOf" srcId="{1BCE78DE-8E69-4DEE-91B0-1E20947C957C}" destId="{AA272936-F9B3-40CA-B7BB-08AA5F5B562A}" srcOrd="6" destOrd="0" presId="urn:microsoft.com/office/officeart/2005/8/layout/radial3"/>
    <dgm:cxn modelId="{B1900484-FA10-4688-A712-BD6C14C9E283}" type="presParOf" srcId="{1BCE78DE-8E69-4DEE-91B0-1E20947C957C}" destId="{E1BB4D84-B716-4CF3-8D54-A8E6D4BF3955}" srcOrd="7" destOrd="0" presId="urn:microsoft.com/office/officeart/2005/8/layout/radial3"/>
    <dgm:cxn modelId="{F05F35B1-7266-421D-ADC9-31C7040E942B}" type="presParOf" srcId="{1BCE78DE-8E69-4DEE-91B0-1E20947C957C}" destId="{7AC9405D-2050-486C-8C37-8E9C1D1B7313}"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8CFE41-5C76-40D7-BFAF-E6A9DC8B24A7}" type="doc">
      <dgm:prSet loTypeId="urn:microsoft.com/office/officeart/2005/8/layout/vList2" loCatId="list" qsTypeId="urn:microsoft.com/office/officeart/2005/8/quickstyle/simple1" qsCatId="simple" csTypeId="urn:microsoft.com/office/officeart/2005/8/colors/accent1_2" csCatId="accent1" phldr="1"/>
      <dgm:spPr/>
    </dgm:pt>
    <dgm:pt modelId="{65779149-E9D3-460D-8F1D-C759D8AC7889}">
      <dgm:prSet phldrT="[Text]"/>
      <dgm:spPr/>
      <dgm:t>
        <a:bodyPr/>
        <a:lstStyle/>
        <a:p>
          <a:r>
            <a:rPr lang="en-US" dirty="0">
              <a:solidFill>
                <a:schemeClr val="tx2"/>
              </a:solidFill>
            </a:rPr>
            <a:t>Robot Assisted production</a:t>
          </a:r>
        </a:p>
      </dgm:t>
    </dgm:pt>
    <dgm:pt modelId="{68D4584D-1FB9-4191-BBDA-F9A82D71F860}" type="parTrans" cxnId="{F6212B73-0F9E-4C40-8C7D-890D640E33D0}">
      <dgm:prSet/>
      <dgm:spPr/>
      <dgm:t>
        <a:bodyPr/>
        <a:lstStyle/>
        <a:p>
          <a:endParaRPr lang="en-IN">
            <a:solidFill>
              <a:schemeClr val="tx2"/>
            </a:solidFill>
          </a:endParaRPr>
        </a:p>
      </dgm:t>
    </dgm:pt>
    <dgm:pt modelId="{0D90E09D-AA6A-4CAB-91C3-5FC988B1CC88}" type="sibTrans" cxnId="{F6212B73-0F9E-4C40-8C7D-890D640E33D0}">
      <dgm:prSet/>
      <dgm:spPr/>
      <dgm:t>
        <a:bodyPr/>
        <a:lstStyle/>
        <a:p>
          <a:endParaRPr lang="en-IN">
            <a:solidFill>
              <a:schemeClr val="tx2"/>
            </a:solidFill>
          </a:endParaRPr>
        </a:p>
      </dgm:t>
    </dgm:pt>
    <dgm:pt modelId="{762D7AF3-C5C1-4E89-9841-D40B43308985}">
      <dgm:prSet phldrT="[Text]"/>
      <dgm:spPr/>
      <dgm:t>
        <a:bodyPr/>
        <a:lstStyle/>
        <a:p>
          <a:r>
            <a:rPr lang="en-US" dirty="0">
              <a:solidFill>
                <a:schemeClr val="tx2"/>
              </a:solidFill>
            </a:rPr>
            <a:t>Additive manufacturing of complex parts</a:t>
          </a:r>
          <a:endParaRPr lang="en-IN" dirty="0">
            <a:solidFill>
              <a:schemeClr val="tx2"/>
            </a:solidFill>
          </a:endParaRPr>
        </a:p>
      </dgm:t>
    </dgm:pt>
    <dgm:pt modelId="{2192EF0E-493F-4EAD-A70A-4202327D2E3E}" type="parTrans" cxnId="{830A30AA-144E-453C-A988-04FC9EC36032}">
      <dgm:prSet/>
      <dgm:spPr/>
      <dgm:t>
        <a:bodyPr/>
        <a:lstStyle/>
        <a:p>
          <a:endParaRPr lang="en-IN">
            <a:solidFill>
              <a:schemeClr val="tx2"/>
            </a:solidFill>
          </a:endParaRPr>
        </a:p>
      </dgm:t>
    </dgm:pt>
    <dgm:pt modelId="{EEFDF646-E33E-407E-9AF1-8A9359F3B637}" type="sibTrans" cxnId="{830A30AA-144E-453C-A988-04FC9EC36032}">
      <dgm:prSet/>
      <dgm:spPr/>
      <dgm:t>
        <a:bodyPr/>
        <a:lstStyle/>
        <a:p>
          <a:endParaRPr lang="en-IN">
            <a:solidFill>
              <a:schemeClr val="tx2"/>
            </a:solidFill>
          </a:endParaRPr>
        </a:p>
      </dgm:t>
    </dgm:pt>
    <dgm:pt modelId="{0BFC6705-29F0-4480-90A6-88173B41B150}">
      <dgm:prSet phldrT="[Text]"/>
      <dgm:spPr/>
      <dgm:t>
        <a:bodyPr/>
        <a:lstStyle/>
        <a:p>
          <a:r>
            <a:rPr lang="en-US" dirty="0">
              <a:solidFill>
                <a:schemeClr val="tx2"/>
              </a:solidFill>
            </a:rPr>
            <a:t>Machines as a service</a:t>
          </a:r>
        </a:p>
      </dgm:t>
    </dgm:pt>
    <dgm:pt modelId="{F4020AD3-CD6D-4ECA-BDD7-3092D84FE2F8}" type="parTrans" cxnId="{5088E265-217A-470B-A054-7251A6CDE7DB}">
      <dgm:prSet/>
      <dgm:spPr/>
      <dgm:t>
        <a:bodyPr/>
        <a:lstStyle/>
        <a:p>
          <a:endParaRPr lang="en-IN">
            <a:solidFill>
              <a:schemeClr val="tx2"/>
            </a:solidFill>
          </a:endParaRPr>
        </a:p>
      </dgm:t>
    </dgm:pt>
    <dgm:pt modelId="{3A8E4876-0D42-4457-86FA-786075E877FC}" type="sibTrans" cxnId="{5088E265-217A-470B-A054-7251A6CDE7DB}">
      <dgm:prSet/>
      <dgm:spPr/>
      <dgm:t>
        <a:bodyPr/>
        <a:lstStyle/>
        <a:p>
          <a:endParaRPr lang="en-IN">
            <a:solidFill>
              <a:schemeClr val="tx2"/>
            </a:solidFill>
          </a:endParaRPr>
        </a:p>
      </dgm:t>
    </dgm:pt>
    <dgm:pt modelId="{39494E0B-E072-42A1-9676-06C9B43D7F9B}">
      <dgm:prSet phldrT="[Text]"/>
      <dgm:spPr/>
      <dgm:t>
        <a:bodyPr/>
        <a:lstStyle/>
        <a:p>
          <a:r>
            <a:rPr lang="en-US" dirty="0">
              <a:solidFill>
                <a:schemeClr val="tx2"/>
              </a:solidFill>
            </a:rPr>
            <a:t>Big data drive quality control</a:t>
          </a:r>
        </a:p>
      </dgm:t>
    </dgm:pt>
    <dgm:pt modelId="{2F9A31BB-4CD3-49D2-AA5F-B3231DE2D84C}" type="parTrans" cxnId="{A79D6BED-4D26-4CF1-879F-48DA6C9A6A58}">
      <dgm:prSet/>
      <dgm:spPr/>
      <dgm:t>
        <a:bodyPr/>
        <a:lstStyle/>
        <a:p>
          <a:endParaRPr lang="en-IN">
            <a:solidFill>
              <a:schemeClr val="tx2"/>
            </a:solidFill>
          </a:endParaRPr>
        </a:p>
      </dgm:t>
    </dgm:pt>
    <dgm:pt modelId="{A47E43DB-1A32-4406-8234-07914C6136BA}" type="sibTrans" cxnId="{A79D6BED-4D26-4CF1-879F-48DA6C9A6A58}">
      <dgm:prSet/>
      <dgm:spPr/>
      <dgm:t>
        <a:bodyPr/>
        <a:lstStyle/>
        <a:p>
          <a:endParaRPr lang="en-IN">
            <a:solidFill>
              <a:schemeClr val="tx2"/>
            </a:solidFill>
          </a:endParaRPr>
        </a:p>
      </dgm:t>
    </dgm:pt>
    <dgm:pt modelId="{F8ED1237-CBD0-45B2-9AFA-2A8A4325D66A}">
      <dgm:prSet phldrT="[Text]"/>
      <dgm:spPr/>
      <dgm:t>
        <a:bodyPr/>
        <a:lstStyle/>
        <a:p>
          <a:r>
            <a:rPr lang="en-US" dirty="0">
              <a:solidFill>
                <a:schemeClr val="tx2"/>
              </a:solidFill>
            </a:rPr>
            <a:t>Production line simulation</a:t>
          </a:r>
        </a:p>
      </dgm:t>
    </dgm:pt>
    <dgm:pt modelId="{10494DAB-CDA1-4440-BDC3-FD0B00ECC317}" type="parTrans" cxnId="{CF2FC9AF-B262-48A8-B9DE-3E7896E26F24}">
      <dgm:prSet/>
      <dgm:spPr/>
      <dgm:t>
        <a:bodyPr/>
        <a:lstStyle/>
        <a:p>
          <a:endParaRPr lang="en-IN">
            <a:solidFill>
              <a:schemeClr val="tx2"/>
            </a:solidFill>
          </a:endParaRPr>
        </a:p>
      </dgm:t>
    </dgm:pt>
    <dgm:pt modelId="{0F01FE19-C806-45CA-9232-CD72D0E6597D}" type="sibTrans" cxnId="{CF2FC9AF-B262-48A8-B9DE-3E7896E26F24}">
      <dgm:prSet/>
      <dgm:spPr/>
      <dgm:t>
        <a:bodyPr/>
        <a:lstStyle/>
        <a:p>
          <a:endParaRPr lang="en-IN">
            <a:solidFill>
              <a:schemeClr val="tx2"/>
            </a:solidFill>
          </a:endParaRPr>
        </a:p>
      </dgm:t>
    </dgm:pt>
    <dgm:pt modelId="{45241621-E5B0-4D04-AE90-6AAA48558B79}">
      <dgm:prSet phldrT="[Text]"/>
      <dgm:spPr/>
      <dgm:t>
        <a:bodyPr/>
        <a:lstStyle/>
        <a:p>
          <a:r>
            <a:rPr lang="en-US">
              <a:solidFill>
                <a:schemeClr val="tx2"/>
              </a:solidFill>
            </a:rPr>
            <a:t>Predictive Maintenance</a:t>
          </a:r>
          <a:endParaRPr lang="en-IN" dirty="0">
            <a:solidFill>
              <a:schemeClr val="tx2"/>
            </a:solidFill>
          </a:endParaRPr>
        </a:p>
      </dgm:t>
    </dgm:pt>
    <dgm:pt modelId="{01027C73-9BAD-4774-93D1-B35F52023E92}" type="parTrans" cxnId="{8D2B285B-E029-4225-998A-46534640C3C6}">
      <dgm:prSet/>
      <dgm:spPr/>
      <dgm:t>
        <a:bodyPr/>
        <a:lstStyle/>
        <a:p>
          <a:endParaRPr lang="en-IN"/>
        </a:p>
      </dgm:t>
    </dgm:pt>
    <dgm:pt modelId="{84E1465E-FC6F-4CBC-9468-1D360587E2BB}" type="sibTrans" cxnId="{8D2B285B-E029-4225-998A-46534640C3C6}">
      <dgm:prSet/>
      <dgm:spPr/>
      <dgm:t>
        <a:bodyPr/>
        <a:lstStyle/>
        <a:p>
          <a:endParaRPr lang="en-IN"/>
        </a:p>
      </dgm:t>
    </dgm:pt>
    <dgm:pt modelId="{9338B1CC-EAFE-4DD1-85C1-AAB9B1B5D64A}">
      <dgm:prSet phldrT="[Text]"/>
      <dgm:spPr/>
      <dgm:t>
        <a:bodyPr/>
        <a:lstStyle/>
        <a:p>
          <a:r>
            <a:rPr lang="en-US" dirty="0">
              <a:solidFill>
                <a:schemeClr val="tx2"/>
              </a:solidFill>
            </a:rPr>
            <a:t>Smart supply network</a:t>
          </a:r>
        </a:p>
      </dgm:t>
    </dgm:pt>
    <dgm:pt modelId="{B9E05953-9AC5-4669-9A3E-38A4E48D618D}" type="parTrans" cxnId="{61E27476-C741-481B-B86A-17D1ABDE23E7}">
      <dgm:prSet/>
      <dgm:spPr/>
      <dgm:t>
        <a:bodyPr/>
        <a:lstStyle/>
        <a:p>
          <a:endParaRPr lang="en-IN"/>
        </a:p>
      </dgm:t>
    </dgm:pt>
    <dgm:pt modelId="{9156B1A6-06B9-489D-A54A-EE8FDE4AB556}" type="sibTrans" cxnId="{61E27476-C741-481B-B86A-17D1ABDE23E7}">
      <dgm:prSet/>
      <dgm:spPr/>
      <dgm:t>
        <a:bodyPr/>
        <a:lstStyle/>
        <a:p>
          <a:endParaRPr lang="en-IN"/>
        </a:p>
      </dgm:t>
    </dgm:pt>
    <dgm:pt modelId="{A44E2FDD-6F8F-4D6E-A03E-9E3CFD5F4DBD}" type="pres">
      <dgm:prSet presAssocID="{198CFE41-5C76-40D7-BFAF-E6A9DC8B24A7}" presName="linear" presStyleCnt="0">
        <dgm:presLayoutVars>
          <dgm:animLvl val="lvl"/>
          <dgm:resizeHandles val="exact"/>
        </dgm:presLayoutVars>
      </dgm:prSet>
      <dgm:spPr/>
    </dgm:pt>
    <dgm:pt modelId="{E5BFD036-7951-43EF-B72A-8F7665A8AE8C}" type="pres">
      <dgm:prSet presAssocID="{65779149-E9D3-460D-8F1D-C759D8AC7889}" presName="parentText" presStyleLbl="node1" presStyleIdx="0" presStyleCnt="7">
        <dgm:presLayoutVars>
          <dgm:chMax val="0"/>
          <dgm:bulletEnabled val="1"/>
        </dgm:presLayoutVars>
      </dgm:prSet>
      <dgm:spPr/>
    </dgm:pt>
    <dgm:pt modelId="{D3EEBCFF-9B6F-4F2E-A892-7B3DC55A1CE9}" type="pres">
      <dgm:prSet presAssocID="{0D90E09D-AA6A-4CAB-91C3-5FC988B1CC88}" presName="spacer" presStyleCnt="0"/>
      <dgm:spPr/>
    </dgm:pt>
    <dgm:pt modelId="{11228330-9D4F-43F5-A485-13035B3FB188}" type="pres">
      <dgm:prSet presAssocID="{45241621-E5B0-4D04-AE90-6AAA48558B79}" presName="parentText" presStyleLbl="node1" presStyleIdx="1" presStyleCnt="7">
        <dgm:presLayoutVars>
          <dgm:chMax val="0"/>
          <dgm:bulletEnabled val="1"/>
        </dgm:presLayoutVars>
      </dgm:prSet>
      <dgm:spPr/>
    </dgm:pt>
    <dgm:pt modelId="{958AB4C7-DA70-4198-BA01-993A1A3EB653}" type="pres">
      <dgm:prSet presAssocID="{84E1465E-FC6F-4CBC-9468-1D360587E2BB}" presName="spacer" presStyleCnt="0"/>
      <dgm:spPr/>
    </dgm:pt>
    <dgm:pt modelId="{696519DD-D267-4CAC-8C22-4D1B0246B0E6}" type="pres">
      <dgm:prSet presAssocID="{762D7AF3-C5C1-4E89-9841-D40B43308985}" presName="parentText" presStyleLbl="node1" presStyleIdx="2" presStyleCnt="7">
        <dgm:presLayoutVars>
          <dgm:chMax val="0"/>
          <dgm:bulletEnabled val="1"/>
        </dgm:presLayoutVars>
      </dgm:prSet>
      <dgm:spPr/>
    </dgm:pt>
    <dgm:pt modelId="{7A7C80F6-933B-44AF-9AD7-8AAAF16FF17A}" type="pres">
      <dgm:prSet presAssocID="{EEFDF646-E33E-407E-9AF1-8A9359F3B637}" presName="spacer" presStyleCnt="0"/>
      <dgm:spPr/>
    </dgm:pt>
    <dgm:pt modelId="{42FF8BC5-B3A1-41E4-B62E-531D71E500D3}" type="pres">
      <dgm:prSet presAssocID="{0BFC6705-29F0-4480-90A6-88173B41B150}" presName="parentText" presStyleLbl="node1" presStyleIdx="3" presStyleCnt="7">
        <dgm:presLayoutVars>
          <dgm:chMax val="0"/>
          <dgm:bulletEnabled val="1"/>
        </dgm:presLayoutVars>
      </dgm:prSet>
      <dgm:spPr/>
    </dgm:pt>
    <dgm:pt modelId="{342B2258-F897-4DED-B6A2-982FDDCD93CE}" type="pres">
      <dgm:prSet presAssocID="{3A8E4876-0D42-4457-86FA-786075E877FC}" presName="spacer" presStyleCnt="0"/>
      <dgm:spPr/>
    </dgm:pt>
    <dgm:pt modelId="{40E71EED-F49A-456A-8C29-07CE7CF24302}" type="pres">
      <dgm:prSet presAssocID="{39494E0B-E072-42A1-9676-06C9B43D7F9B}" presName="parentText" presStyleLbl="node1" presStyleIdx="4" presStyleCnt="7">
        <dgm:presLayoutVars>
          <dgm:chMax val="0"/>
          <dgm:bulletEnabled val="1"/>
        </dgm:presLayoutVars>
      </dgm:prSet>
      <dgm:spPr/>
    </dgm:pt>
    <dgm:pt modelId="{CC7CB18A-F60A-4685-9717-402ACAAB3D43}" type="pres">
      <dgm:prSet presAssocID="{A47E43DB-1A32-4406-8234-07914C6136BA}" presName="spacer" presStyleCnt="0"/>
      <dgm:spPr/>
    </dgm:pt>
    <dgm:pt modelId="{1F029CD0-4F9D-48F3-B186-0F9EE0933334}" type="pres">
      <dgm:prSet presAssocID="{F8ED1237-CBD0-45B2-9AFA-2A8A4325D66A}" presName="parentText" presStyleLbl="node1" presStyleIdx="5" presStyleCnt="7">
        <dgm:presLayoutVars>
          <dgm:chMax val="0"/>
          <dgm:bulletEnabled val="1"/>
        </dgm:presLayoutVars>
      </dgm:prSet>
      <dgm:spPr/>
    </dgm:pt>
    <dgm:pt modelId="{923B4C74-56F4-4840-90FE-BEF16DD075A3}" type="pres">
      <dgm:prSet presAssocID="{0F01FE19-C806-45CA-9232-CD72D0E6597D}" presName="spacer" presStyleCnt="0"/>
      <dgm:spPr/>
    </dgm:pt>
    <dgm:pt modelId="{92ACF1E2-0064-42B1-9C43-0E82E3512B70}" type="pres">
      <dgm:prSet presAssocID="{9338B1CC-EAFE-4DD1-85C1-AAB9B1B5D64A}" presName="parentText" presStyleLbl="node1" presStyleIdx="6" presStyleCnt="7">
        <dgm:presLayoutVars>
          <dgm:chMax val="0"/>
          <dgm:bulletEnabled val="1"/>
        </dgm:presLayoutVars>
      </dgm:prSet>
      <dgm:spPr/>
    </dgm:pt>
  </dgm:ptLst>
  <dgm:cxnLst>
    <dgm:cxn modelId="{1448BA14-754E-4D1D-B504-9425D2E5BFCC}" type="presOf" srcId="{65779149-E9D3-460D-8F1D-C759D8AC7889}" destId="{E5BFD036-7951-43EF-B72A-8F7665A8AE8C}" srcOrd="0" destOrd="0" presId="urn:microsoft.com/office/officeart/2005/8/layout/vList2"/>
    <dgm:cxn modelId="{B9187131-8836-4192-B7F4-1072F10175D9}" type="presOf" srcId="{9338B1CC-EAFE-4DD1-85C1-AAB9B1B5D64A}" destId="{92ACF1E2-0064-42B1-9C43-0E82E3512B70}" srcOrd="0" destOrd="0" presId="urn:microsoft.com/office/officeart/2005/8/layout/vList2"/>
    <dgm:cxn modelId="{8D2B285B-E029-4225-998A-46534640C3C6}" srcId="{198CFE41-5C76-40D7-BFAF-E6A9DC8B24A7}" destId="{45241621-E5B0-4D04-AE90-6AAA48558B79}" srcOrd="1" destOrd="0" parTransId="{01027C73-9BAD-4774-93D1-B35F52023E92}" sibTransId="{84E1465E-FC6F-4CBC-9468-1D360587E2BB}"/>
    <dgm:cxn modelId="{5088E265-217A-470B-A054-7251A6CDE7DB}" srcId="{198CFE41-5C76-40D7-BFAF-E6A9DC8B24A7}" destId="{0BFC6705-29F0-4480-90A6-88173B41B150}" srcOrd="3" destOrd="0" parTransId="{F4020AD3-CD6D-4ECA-BDD7-3092D84FE2F8}" sibTransId="{3A8E4876-0D42-4457-86FA-786075E877FC}"/>
    <dgm:cxn modelId="{B641286D-E05D-4EBC-BD97-8A501E44E07C}" type="presOf" srcId="{F8ED1237-CBD0-45B2-9AFA-2A8A4325D66A}" destId="{1F029CD0-4F9D-48F3-B186-0F9EE0933334}" srcOrd="0" destOrd="0" presId="urn:microsoft.com/office/officeart/2005/8/layout/vList2"/>
    <dgm:cxn modelId="{F6212B73-0F9E-4C40-8C7D-890D640E33D0}" srcId="{198CFE41-5C76-40D7-BFAF-E6A9DC8B24A7}" destId="{65779149-E9D3-460D-8F1D-C759D8AC7889}" srcOrd="0" destOrd="0" parTransId="{68D4584D-1FB9-4191-BBDA-F9A82D71F860}" sibTransId="{0D90E09D-AA6A-4CAB-91C3-5FC988B1CC88}"/>
    <dgm:cxn modelId="{61E27476-C741-481B-B86A-17D1ABDE23E7}" srcId="{198CFE41-5C76-40D7-BFAF-E6A9DC8B24A7}" destId="{9338B1CC-EAFE-4DD1-85C1-AAB9B1B5D64A}" srcOrd="6" destOrd="0" parTransId="{B9E05953-9AC5-4669-9A3E-38A4E48D618D}" sibTransId="{9156B1A6-06B9-489D-A54A-EE8FDE4AB556}"/>
    <dgm:cxn modelId="{36EC3B84-DC08-454E-BF69-95C9C31DBCEC}" type="presOf" srcId="{39494E0B-E072-42A1-9676-06C9B43D7F9B}" destId="{40E71EED-F49A-456A-8C29-07CE7CF24302}" srcOrd="0" destOrd="0" presId="urn:microsoft.com/office/officeart/2005/8/layout/vList2"/>
    <dgm:cxn modelId="{830A30AA-144E-453C-A988-04FC9EC36032}" srcId="{198CFE41-5C76-40D7-BFAF-E6A9DC8B24A7}" destId="{762D7AF3-C5C1-4E89-9841-D40B43308985}" srcOrd="2" destOrd="0" parTransId="{2192EF0E-493F-4EAD-A70A-4202327D2E3E}" sibTransId="{EEFDF646-E33E-407E-9AF1-8A9359F3B637}"/>
    <dgm:cxn modelId="{CF2FC9AF-B262-48A8-B9DE-3E7896E26F24}" srcId="{198CFE41-5C76-40D7-BFAF-E6A9DC8B24A7}" destId="{F8ED1237-CBD0-45B2-9AFA-2A8A4325D66A}" srcOrd="5" destOrd="0" parTransId="{10494DAB-CDA1-4440-BDC3-FD0B00ECC317}" sibTransId="{0F01FE19-C806-45CA-9232-CD72D0E6597D}"/>
    <dgm:cxn modelId="{FEFE16BF-CBEC-4054-8378-8C818DC528D0}" type="presOf" srcId="{0BFC6705-29F0-4480-90A6-88173B41B150}" destId="{42FF8BC5-B3A1-41E4-B62E-531D71E500D3}" srcOrd="0" destOrd="0" presId="urn:microsoft.com/office/officeart/2005/8/layout/vList2"/>
    <dgm:cxn modelId="{0F3B66DD-22DE-4FE2-8D74-36CFF9CEBEC7}" type="presOf" srcId="{198CFE41-5C76-40D7-BFAF-E6A9DC8B24A7}" destId="{A44E2FDD-6F8F-4D6E-A03E-9E3CFD5F4DBD}" srcOrd="0" destOrd="0" presId="urn:microsoft.com/office/officeart/2005/8/layout/vList2"/>
    <dgm:cxn modelId="{889A33E1-AE9B-4DA4-8CED-FF31F306D796}" type="presOf" srcId="{45241621-E5B0-4D04-AE90-6AAA48558B79}" destId="{11228330-9D4F-43F5-A485-13035B3FB188}" srcOrd="0" destOrd="0" presId="urn:microsoft.com/office/officeart/2005/8/layout/vList2"/>
    <dgm:cxn modelId="{A79D6BED-4D26-4CF1-879F-48DA6C9A6A58}" srcId="{198CFE41-5C76-40D7-BFAF-E6A9DC8B24A7}" destId="{39494E0B-E072-42A1-9676-06C9B43D7F9B}" srcOrd="4" destOrd="0" parTransId="{2F9A31BB-4CD3-49D2-AA5F-B3231DE2D84C}" sibTransId="{A47E43DB-1A32-4406-8234-07914C6136BA}"/>
    <dgm:cxn modelId="{A6D1AFFB-3B61-49D3-BAE7-E4DD9D797CB8}" type="presOf" srcId="{762D7AF3-C5C1-4E89-9841-D40B43308985}" destId="{696519DD-D267-4CAC-8C22-4D1B0246B0E6}" srcOrd="0" destOrd="0" presId="urn:microsoft.com/office/officeart/2005/8/layout/vList2"/>
    <dgm:cxn modelId="{CE03C274-2A4A-4D82-8D2D-8897D40626EC}" type="presParOf" srcId="{A44E2FDD-6F8F-4D6E-A03E-9E3CFD5F4DBD}" destId="{E5BFD036-7951-43EF-B72A-8F7665A8AE8C}" srcOrd="0" destOrd="0" presId="urn:microsoft.com/office/officeart/2005/8/layout/vList2"/>
    <dgm:cxn modelId="{38149525-AA76-4F9F-AC8C-453F78378A63}" type="presParOf" srcId="{A44E2FDD-6F8F-4D6E-A03E-9E3CFD5F4DBD}" destId="{D3EEBCFF-9B6F-4F2E-A892-7B3DC55A1CE9}" srcOrd="1" destOrd="0" presId="urn:microsoft.com/office/officeart/2005/8/layout/vList2"/>
    <dgm:cxn modelId="{DBF8ACD6-4BAB-40F8-B61B-A4E1A33D252F}" type="presParOf" srcId="{A44E2FDD-6F8F-4D6E-A03E-9E3CFD5F4DBD}" destId="{11228330-9D4F-43F5-A485-13035B3FB188}" srcOrd="2" destOrd="0" presId="urn:microsoft.com/office/officeart/2005/8/layout/vList2"/>
    <dgm:cxn modelId="{8E41ED23-1C60-4467-AB26-4CBB3B0ACBDF}" type="presParOf" srcId="{A44E2FDD-6F8F-4D6E-A03E-9E3CFD5F4DBD}" destId="{958AB4C7-DA70-4198-BA01-993A1A3EB653}" srcOrd="3" destOrd="0" presId="urn:microsoft.com/office/officeart/2005/8/layout/vList2"/>
    <dgm:cxn modelId="{883C8935-FE05-4E08-9FD4-03C0330C086B}" type="presParOf" srcId="{A44E2FDD-6F8F-4D6E-A03E-9E3CFD5F4DBD}" destId="{696519DD-D267-4CAC-8C22-4D1B0246B0E6}" srcOrd="4" destOrd="0" presId="urn:microsoft.com/office/officeart/2005/8/layout/vList2"/>
    <dgm:cxn modelId="{25820815-DC97-4B39-A2C0-8A4A7AA06816}" type="presParOf" srcId="{A44E2FDD-6F8F-4D6E-A03E-9E3CFD5F4DBD}" destId="{7A7C80F6-933B-44AF-9AD7-8AAAF16FF17A}" srcOrd="5" destOrd="0" presId="urn:microsoft.com/office/officeart/2005/8/layout/vList2"/>
    <dgm:cxn modelId="{3BC5FD40-C054-4606-A959-69E82D43E4DE}" type="presParOf" srcId="{A44E2FDD-6F8F-4D6E-A03E-9E3CFD5F4DBD}" destId="{42FF8BC5-B3A1-41E4-B62E-531D71E500D3}" srcOrd="6" destOrd="0" presId="urn:microsoft.com/office/officeart/2005/8/layout/vList2"/>
    <dgm:cxn modelId="{42C48ABC-57B2-4134-B2D2-44362F81144B}" type="presParOf" srcId="{A44E2FDD-6F8F-4D6E-A03E-9E3CFD5F4DBD}" destId="{342B2258-F897-4DED-B6A2-982FDDCD93CE}" srcOrd="7" destOrd="0" presId="urn:microsoft.com/office/officeart/2005/8/layout/vList2"/>
    <dgm:cxn modelId="{D8E4D51B-3205-4B45-840D-2FDCC4A58436}" type="presParOf" srcId="{A44E2FDD-6F8F-4D6E-A03E-9E3CFD5F4DBD}" destId="{40E71EED-F49A-456A-8C29-07CE7CF24302}" srcOrd="8" destOrd="0" presId="urn:microsoft.com/office/officeart/2005/8/layout/vList2"/>
    <dgm:cxn modelId="{8E460E56-23BD-4499-B5B3-F320A6E40A34}" type="presParOf" srcId="{A44E2FDD-6F8F-4D6E-A03E-9E3CFD5F4DBD}" destId="{CC7CB18A-F60A-4685-9717-402ACAAB3D43}" srcOrd="9" destOrd="0" presId="urn:microsoft.com/office/officeart/2005/8/layout/vList2"/>
    <dgm:cxn modelId="{0140788D-34CE-42E7-9B34-28430400F6FC}" type="presParOf" srcId="{A44E2FDD-6F8F-4D6E-A03E-9E3CFD5F4DBD}" destId="{1F029CD0-4F9D-48F3-B186-0F9EE0933334}" srcOrd="10" destOrd="0" presId="urn:microsoft.com/office/officeart/2005/8/layout/vList2"/>
    <dgm:cxn modelId="{80189545-FCF5-425B-BFD2-69AC15CF3D71}" type="presParOf" srcId="{A44E2FDD-6F8F-4D6E-A03E-9E3CFD5F4DBD}" destId="{923B4C74-56F4-4840-90FE-BEF16DD075A3}" srcOrd="11" destOrd="0" presId="urn:microsoft.com/office/officeart/2005/8/layout/vList2"/>
    <dgm:cxn modelId="{67A4922C-99FA-4C36-8786-68938603E735}" type="presParOf" srcId="{A44E2FDD-6F8F-4D6E-A03E-9E3CFD5F4DBD}" destId="{92ACF1E2-0064-42B1-9C43-0E82E3512B7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C49D1-E82F-4B36-ABA2-1192EEB5AC25}">
      <dsp:nvSpPr>
        <dsp:cNvPr id="0" name=""/>
        <dsp:cNvSpPr/>
      </dsp:nvSpPr>
      <dsp:spPr>
        <a:xfrm>
          <a:off x="0" y="29247"/>
          <a:ext cx="2295098" cy="1434436"/>
        </a:xfrm>
        <a:prstGeom prst="swooshArrow">
          <a:avLst>
            <a:gd name="adj1" fmla="val 25000"/>
            <a:gd name="adj2" fmla="val 25000"/>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3E0E45A-7AF3-4510-825B-A4081753CCF2}">
      <dsp:nvSpPr>
        <dsp:cNvPr id="0" name=""/>
        <dsp:cNvSpPr/>
      </dsp:nvSpPr>
      <dsp:spPr>
        <a:xfrm>
          <a:off x="533610" y="811015"/>
          <a:ext cx="80328" cy="8032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6CB88CA-8318-41F9-A4E5-21A7513F0257}">
      <dsp:nvSpPr>
        <dsp:cNvPr id="0" name=""/>
        <dsp:cNvSpPr/>
      </dsp:nvSpPr>
      <dsp:spPr>
        <a:xfrm>
          <a:off x="191116" y="946543"/>
          <a:ext cx="1511222" cy="28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564"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Value Chain Transformation through Networked Processing &amp; Objects  </a:t>
          </a:r>
        </a:p>
      </dsp:txBody>
      <dsp:txXfrm>
        <a:off x="191116" y="946543"/>
        <a:ext cx="1511222" cy="289720"/>
      </dsp:txXfrm>
    </dsp:sp>
    <dsp:sp modelId="{A24375DD-83E4-40BE-861E-E6524D0C9F10}">
      <dsp:nvSpPr>
        <dsp:cNvPr id="0" name=""/>
        <dsp:cNvSpPr/>
      </dsp:nvSpPr>
      <dsp:spPr>
        <a:xfrm>
          <a:off x="1273779" y="445234"/>
          <a:ext cx="137705" cy="13770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B2E1339-BDD1-4F28-A093-CF65A271943A}">
      <dsp:nvSpPr>
        <dsp:cNvPr id="0" name=""/>
        <dsp:cNvSpPr/>
      </dsp:nvSpPr>
      <dsp:spPr>
        <a:xfrm>
          <a:off x="1342632" y="514087"/>
          <a:ext cx="745906" cy="949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967" tIns="0" rIns="0" bIns="0" numCol="1" spcCol="1270" anchor="t" anchorCtr="0">
          <a:noAutofit/>
        </a:bodyPr>
        <a:lstStyle/>
        <a:p>
          <a:pPr marL="0" lvl="0" indent="0" algn="l" defTabSz="889000">
            <a:lnSpc>
              <a:spcPct val="90000"/>
            </a:lnSpc>
            <a:spcBef>
              <a:spcPct val="0"/>
            </a:spcBef>
            <a:spcAft>
              <a:spcPct val="35000"/>
            </a:spcAft>
            <a:buNone/>
          </a:pPr>
          <a:r>
            <a:rPr lang="en-US" sz="2000" kern="1200" dirty="0"/>
            <a:t>2019</a:t>
          </a:r>
        </a:p>
      </dsp:txBody>
      <dsp:txXfrm>
        <a:off x="1342632" y="514087"/>
        <a:ext cx="745906" cy="949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2AF64-F223-45B0-B6FC-2F3519C864CE}">
      <dsp:nvSpPr>
        <dsp:cNvPr id="0" name=""/>
        <dsp:cNvSpPr/>
      </dsp:nvSpPr>
      <dsp:spPr>
        <a:xfrm>
          <a:off x="2723487" y="1122616"/>
          <a:ext cx="2796692" cy="2796692"/>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kern="1200"/>
            <a:t>Industry 4.0</a:t>
          </a:r>
          <a:endParaRPr lang="en-IN" sz="2000" b="0" kern="1200" dirty="0"/>
        </a:p>
      </dsp:txBody>
      <dsp:txXfrm>
        <a:off x="3133053" y="1532182"/>
        <a:ext cx="1977560" cy="1977560"/>
      </dsp:txXfrm>
    </dsp:sp>
    <dsp:sp modelId="{2C724CD5-A883-4A0B-939B-74E48280E9DE}">
      <dsp:nvSpPr>
        <dsp:cNvPr id="0" name=""/>
        <dsp:cNvSpPr/>
      </dsp:nvSpPr>
      <dsp:spPr>
        <a:xfrm>
          <a:off x="3422660" y="499"/>
          <a:ext cx="1398346" cy="1398346"/>
        </a:xfrm>
        <a:prstGeom prst="ellipse">
          <a:avLst/>
        </a:prstGeom>
        <a:solidFill>
          <a:schemeClr val="accent2">
            <a:alpha val="50000"/>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Autonomous Robots</a:t>
          </a:r>
          <a:endParaRPr lang="en-IN" sz="1200" b="1" kern="1200" dirty="0"/>
        </a:p>
      </dsp:txBody>
      <dsp:txXfrm>
        <a:off x="3627443" y="205282"/>
        <a:ext cx="988780" cy="988780"/>
      </dsp:txXfrm>
    </dsp:sp>
    <dsp:sp modelId="{68C56F5E-FA53-432F-ABD1-632F5BCE2AB2}">
      <dsp:nvSpPr>
        <dsp:cNvPr id="0" name=""/>
        <dsp:cNvSpPr/>
      </dsp:nvSpPr>
      <dsp:spPr>
        <a:xfrm>
          <a:off x="4710507" y="533942"/>
          <a:ext cx="1398346" cy="1398346"/>
        </a:xfrm>
        <a:prstGeom prst="ellipse">
          <a:avLst/>
        </a:prstGeom>
        <a:solidFill>
          <a:schemeClr val="accent2">
            <a:alpha val="50000"/>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Simulation</a:t>
          </a:r>
          <a:endParaRPr lang="en-IN" sz="1200" b="1" kern="1200" dirty="0"/>
        </a:p>
      </dsp:txBody>
      <dsp:txXfrm>
        <a:off x="4915290" y="738725"/>
        <a:ext cx="988780" cy="988780"/>
      </dsp:txXfrm>
    </dsp:sp>
    <dsp:sp modelId="{2FF59370-9608-417A-9294-962D51F532B7}">
      <dsp:nvSpPr>
        <dsp:cNvPr id="0" name=""/>
        <dsp:cNvSpPr/>
      </dsp:nvSpPr>
      <dsp:spPr>
        <a:xfrm>
          <a:off x="5243950" y="1821789"/>
          <a:ext cx="1398346" cy="1398346"/>
        </a:xfrm>
        <a:prstGeom prst="ellipse">
          <a:avLst/>
        </a:prstGeom>
        <a:solidFill>
          <a:schemeClr val="accent2">
            <a:alpha val="50000"/>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Horizontal and vertical system integration</a:t>
          </a:r>
          <a:endParaRPr lang="en-IN" sz="1200" b="1" kern="1200" dirty="0"/>
        </a:p>
      </dsp:txBody>
      <dsp:txXfrm>
        <a:off x="5448733" y="2026572"/>
        <a:ext cx="988780" cy="988780"/>
      </dsp:txXfrm>
    </dsp:sp>
    <dsp:sp modelId="{AED29216-0EC1-4437-8115-CA691B1D7981}">
      <dsp:nvSpPr>
        <dsp:cNvPr id="0" name=""/>
        <dsp:cNvSpPr/>
      </dsp:nvSpPr>
      <dsp:spPr>
        <a:xfrm>
          <a:off x="4710507" y="3109635"/>
          <a:ext cx="1398346" cy="1398346"/>
        </a:xfrm>
        <a:prstGeom prst="ellipse">
          <a:avLst/>
        </a:prstGeom>
        <a:solidFill>
          <a:schemeClr val="accent2">
            <a:alpha val="50000"/>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Industrial Internet of Things</a:t>
          </a:r>
        </a:p>
      </dsp:txBody>
      <dsp:txXfrm>
        <a:off x="4915290" y="3314418"/>
        <a:ext cx="988780" cy="988780"/>
      </dsp:txXfrm>
    </dsp:sp>
    <dsp:sp modelId="{6F0FE19E-C208-411D-A264-41A84BABA8C9}">
      <dsp:nvSpPr>
        <dsp:cNvPr id="0" name=""/>
        <dsp:cNvSpPr/>
      </dsp:nvSpPr>
      <dsp:spPr>
        <a:xfrm>
          <a:off x="3422660" y="3643079"/>
          <a:ext cx="1398346" cy="1398346"/>
        </a:xfrm>
        <a:prstGeom prst="ellipse">
          <a:avLst/>
        </a:prstGeom>
        <a:solidFill>
          <a:schemeClr val="accent2">
            <a:alpha val="50000"/>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Cyber </a:t>
          </a:r>
          <a:r>
            <a:rPr lang="en-US" sz="1200" b="1" kern="1200" dirty="0"/>
            <a:t>Security</a:t>
          </a:r>
        </a:p>
      </dsp:txBody>
      <dsp:txXfrm>
        <a:off x="3627443" y="3847862"/>
        <a:ext cx="988780" cy="988780"/>
      </dsp:txXfrm>
    </dsp:sp>
    <dsp:sp modelId="{AA272936-F9B3-40CA-B7BB-08AA5F5B562A}">
      <dsp:nvSpPr>
        <dsp:cNvPr id="0" name=""/>
        <dsp:cNvSpPr/>
      </dsp:nvSpPr>
      <dsp:spPr>
        <a:xfrm>
          <a:off x="2134814" y="3109635"/>
          <a:ext cx="1398346" cy="1398346"/>
        </a:xfrm>
        <a:prstGeom prst="ellipse">
          <a:avLst/>
        </a:prstGeom>
        <a:solidFill>
          <a:schemeClr val="accent2">
            <a:alpha val="50000"/>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Additive </a:t>
          </a:r>
          <a:r>
            <a:rPr lang="en-US" sz="1200" b="1" kern="1200" dirty="0" err="1"/>
            <a:t>Mfg</a:t>
          </a:r>
          <a:endParaRPr lang="en-IN" sz="1200" b="1" kern="1200" dirty="0"/>
        </a:p>
      </dsp:txBody>
      <dsp:txXfrm>
        <a:off x="2339597" y="3314418"/>
        <a:ext cx="988780" cy="988780"/>
      </dsp:txXfrm>
    </dsp:sp>
    <dsp:sp modelId="{E1BB4D84-B716-4CF3-8D54-A8E6D4BF3955}">
      <dsp:nvSpPr>
        <dsp:cNvPr id="0" name=""/>
        <dsp:cNvSpPr/>
      </dsp:nvSpPr>
      <dsp:spPr>
        <a:xfrm>
          <a:off x="1601370" y="1821789"/>
          <a:ext cx="1398346" cy="1398346"/>
        </a:xfrm>
        <a:prstGeom prst="ellipse">
          <a:avLst/>
        </a:prstGeom>
        <a:solidFill>
          <a:schemeClr val="accent2">
            <a:alpha val="50000"/>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Augmented reality</a:t>
          </a:r>
        </a:p>
      </dsp:txBody>
      <dsp:txXfrm>
        <a:off x="1806153" y="2026572"/>
        <a:ext cx="988780" cy="988780"/>
      </dsp:txXfrm>
    </dsp:sp>
    <dsp:sp modelId="{7AC9405D-2050-486C-8C37-8E9C1D1B7313}">
      <dsp:nvSpPr>
        <dsp:cNvPr id="0" name=""/>
        <dsp:cNvSpPr/>
      </dsp:nvSpPr>
      <dsp:spPr>
        <a:xfrm>
          <a:off x="2134814" y="533942"/>
          <a:ext cx="1398346" cy="1398346"/>
        </a:xfrm>
        <a:prstGeom prst="ellipse">
          <a:avLst/>
        </a:prstGeom>
        <a:solidFill>
          <a:schemeClr val="accent2">
            <a:alpha val="50000"/>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Big data analytics</a:t>
          </a:r>
        </a:p>
      </dsp:txBody>
      <dsp:txXfrm>
        <a:off x="2339597" y="738725"/>
        <a:ext cx="988780" cy="9887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D036-7951-43EF-B72A-8F7665A8AE8C}">
      <dsp:nvSpPr>
        <dsp:cNvPr id="0" name=""/>
        <dsp:cNvSpPr/>
      </dsp:nvSpPr>
      <dsp:spPr>
        <a:xfrm>
          <a:off x="0" y="34018"/>
          <a:ext cx="6302531"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2"/>
              </a:solidFill>
            </a:rPr>
            <a:t>Robot Assisted production</a:t>
          </a:r>
        </a:p>
      </dsp:txBody>
      <dsp:txXfrm>
        <a:off x="29271" y="63289"/>
        <a:ext cx="6243989" cy="541083"/>
      </dsp:txXfrm>
    </dsp:sp>
    <dsp:sp modelId="{11228330-9D4F-43F5-A485-13035B3FB188}">
      <dsp:nvSpPr>
        <dsp:cNvPr id="0" name=""/>
        <dsp:cNvSpPr/>
      </dsp:nvSpPr>
      <dsp:spPr>
        <a:xfrm>
          <a:off x="0" y="705643"/>
          <a:ext cx="6302531"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solidFill>
                <a:schemeClr val="tx2"/>
              </a:solidFill>
            </a:rPr>
            <a:t>Predictive Maintenance</a:t>
          </a:r>
          <a:endParaRPr lang="en-IN" sz="2500" kern="1200" dirty="0">
            <a:solidFill>
              <a:schemeClr val="tx2"/>
            </a:solidFill>
          </a:endParaRPr>
        </a:p>
      </dsp:txBody>
      <dsp:txXfrm>
        <a:off x="29271" y="734914"/>
        <a:ext cx="6243989" cy="541083"/>
      </dsp:txXfrm>
    </dsp:sp>
    <dsp:sp modelId="{696519DD-D267-4CAC-8C22-4D1B0246B0E6}">
      <dsp:nvSpPr>
        <dsp:cNvPr id="0" name=""/>
        <dsp:cNvSpPr/>
      </dsp:nvSpPr>
      <dsp:spPr>
        <a:xfrm>
          <a:off x="0" y="1377268"/>
          <a:ext cx="6302531"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2"/>
              </a:solidFill>
            </a:rPr>
            <a:t>Additive manufacturing of complex parts</a:t>
          </a:r>
          <a:endParaRPr lang="en-IN" sz="2500" kern="1200" dirty="0">
            <a:solidFill>
              <a:schemeClr val="tx2"/>
            </a:solidFill>
          </a:endParaRPr>
        </a:p>
      </dsp:txBody>
      <dsp:txXfrm>
        <a:off x="29271" y="1406539"/>
        <a:ext cx="6243989" cy="541083"/>
      </dsp:txXfrm>
    </dsp:sp>
    <dsp:sp modelId="{42FF8BC5-B3A1-41E4-B62E-531D71E500D3}">
      <dsp:nvSpPr>
        <dsp:cNvPr id="0" name=""/>
        <dsp:cNvSpPr/>
      </dsp:nvSpPr>
      <dsp:spPr>
        <a:xfrm>
          <a:off x="0" y="2048894"/>
          <a:ext cx="6302531"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2"/>
              </a:solidFill>
            </a:rPr>
            <a:t>Machines as a service</a:t>
          </a:r>
        </a:p>
      </dsp:txBody>
      <dsp:txXfrm>
        <a:off x="29271" y="2078165"/>
        <a:ext cx="6243989" cy="541083"/>
      </dsp:txXfrm>
    </dsp:sp>
    <dsp:sp modelId="{40E71EED-F49A-456A-8C29-07CE7CF24302}">
      <dsp:nvSpPr>
        <dsp:cNvPr id="0" name=""/>
        <dsp:cNvSpPr/>
      </dsp:nvSpPr>
      <dsp:spPr>
        <a:xfrm>
          <a:off x="0" y="2720519"/>
          <a:ext cx="6302531"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2"/>
              </a:solidFill>
            </a:rPr>
            <a:t>Big data drive quality control</a:t>
          </a:r>
        </a:p>
      </dsp:txBody>
      <dsp:txXfrm>
        <a:off x="29271" y="2749790"/>
        <a:ext cx="6243989" cy="541083"/>
      </dsp:txXfrm>
    </dsp:sp>
    <dsp:sp modelId="{1F029CD0-4F9D-48F3-B186-0F9EE0933334}">
      <dsp:nvSpPr>
        <dsp:cNvPr id="0" name=""/>
        <dsp:cNvSpPr/>
      </dsp:nvSpPr>
      <dsp:spPr>
        <a:xfrm>
          <a:off x="0" y="3392144"/>
          <a:ext cx="6302531"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2"/>
              </a:solidFill>
            </a:rPr>
            <a:t>Production line simulation</a:t>
          </a:r>
        </a:p>
      </dsp:txBody>
      <dsp:txXfrm>
        <a:off x="29271" y="3421415"/>
        <a:ext cx="6243989" cy="541083"/>
      </dsp:txXfrm>
    </dsp:sp>
    <dsp:sp modelId="{92ACF1E2-0064-42B1-9C43-0E82E3512B70}">
      <dsp:nvSpPr>
        <dsp:cNvPr id="0" name=""/>
        <dsp:cNvSpPr/>
      </dsp:nvSpPr>
      <dsp:spPr>
        <a:xfrm>
          <a:off x="0" y="4063769"/>
          <a:ext cx="6302531"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2"/>
              </a:solidFill>
            </a:rPr>
            <a:t>Smart supply network</a:t>
          </a:r>
        </a:p>
      </dsp:txBody>
      <dsp:txXfrm>
        <a:off x="29271" y="4093040"/>
        <a:ext cx="6243989" cy="541083"/>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CA0B9-AE78-4D96-9EE0-2B691D407C40}" type="datetimeFigureOut">
              <a:rPr lang="en-US" smtClean="0"/>
              <a:t>6/2/2019</a:t>
            </a:fld>
            <a:endParaRPr lang="en-US"/>
          </a:p>
        </p:txBody>
      </p:sp>
      <p:sp>
        <p:nvSpPr>
          <p:cNvPr id="4" name="Chỗ dành sẵn cho Hình ảnh của Bản chiế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03AEC-F3D6-4F96-A27C-ACE843A68B78}" type="slidenum">
              <a:rPr lang="en-US" smtClean="0"/>
              <a:t>‹#›</a:t>
            </a:fld>
            <a:endParaRPr lang="en-US"/>
          </a:p>
        </p:txBody>
      </p:sp>
    </p:spTree>
    <p:extLst>
      <p:ext uri="{BB962C8B-B14F-4D97-AF65-F5344CB8AC3E}">
        <p14:creationId xmlns:p14="http://schemas.microsoft.com/office/powerpoint/2010/main" val="1868911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nfoworld.com/t/platforms/forrester-ceo-web-services-next-it-storm-873"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en.wikipedia.org/wiki/IPhone" TargetMode="External"/><Relationship Id="rId5" Type="http://schemas.openxmlformats.org/officeDocument/2006/relationships/hyperlink" Target="http://www.census.gov/ipc/www/idb/worldpop.php" TargetMode="External"/><Relationship Id="rId4" Type="http://schemas.openxmlformats.org/officeDocument/2006/relationships/hyperlink" Target="http://www.internetworldstats.com/stats.ht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F544FE05-3597-4B99-B7CB-7218B6627FC6}"/>
              </a:ext>
            </a:extLst>
          </p:cNvPr>
          <p:cNvSpPr>
            <a:spLocks noGrp="1" noRot="1" noChangeAspect="1"/>
          </p:cNvSpPr>
          <p:nvPr>
            <p:ph type="sldImg"/>
          </p:nvPr>
        </p:nvSpPr>
        <p:spPr bwMode="auto">
          <a:xfrm>
            <a:off x="1146175" y="687388"/>
            <a:ext cx="4567238" cy="34274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5363" name="Notes Placeholder 2">
            <a:extLst>
              <a:ext uri="{FF2B5EF4-FFF2-40B4-BE49-F238E27FC236}">
                <a16:creationId xmlns:a16="http://schemas.microsoft.com/office/drawing/2014/main" id="{1D0C6868-700B-4234-A729-69D30D516422}"/>
              </a:ext>
            </a:extLst>
          </p:cNvPr>
          <p:cNvSpPr>
            <a:spLocks noGrp="1"/>
          </p:cNvSpPr>
          <p:nvPr>
            <p:ph type="body" idx="1"/>
          </p:nvPr>
        </p:nvSpPr>
        <p:spPr bwMode="auto">
          <a:xfrm>
            <a:off x="230188" y="4308475"/>
            <a:ext cx="6397625" cy="4079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
        <p:nvSpPr>
          <p:cNvPr id="15364" name="Slide Number Placeholder 3">
            <a:extLst>
              <a:ext uri="{FF2B5EF4-FFF2-40B4-BE49-F238E27FC236}">
                <a16:creationId xmlns:a16="http://schemas.microsoft.com/office/drawing/2014/main" id="{B5B787B2-F38A-4D2A-BF0A-AFC0A940DCF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Courier" pitchFamily="49" charset="0"/>
              </a:defRPr>
            </a:lvl1pPr>
            <a:lvl2pPr marL="742950" indent="-285750" defTabSz="930275">
              <a:defRPr sz="2400">
                <a:solidFill>
                  <a:schemeClr val="tx1"/>
                </a:solidFill>
                <a:latin typeface="Courier" pitchFamily="49" charset="0"/>
              </a:defRPr>
            </a:lvl2pPr>
            <a:lvl3pPr marL="1143000" indent="-228600" defTabSz="930275">
              <a:defRPr sz="2400">
                <a:solidFill>
                  <a:schemeClr val="tx1"/>
                </a:solidFill>
                <a:latin typeface="Courier" pitchFamily="49" charset="0"/>
              </a:defRPr>
            </a:lvl3pPr>
            <a:lvl4pPr marL="1600200" indent="-228600" defTabSz="930275">
              <a:defRPr sz="2400">
                <a:solidFill>
                  <a:schemeClr val="tx1"/>
                </a:solidFill>
                <a:latin typeface="Courier" pitchFamily="49" charset="0"/>
              </a:defRPr>
            </a:lvl4pPr>
            <a:lvl5pPr marL="2057400" indent="-228600" defTabSz="930275">
              <a:defRPr sz="2400">
                <a:solidFill>
                  <a:schemeClr val="tx1"/>
                </a:solidFill>
                <a:latin typeface="Courier" pitchFamily="49" charset="0"/>
              </a:defRPr>
            </a:lvl5pPr>
            <a:lvl6pPr marL="2514600" indent="-228600" defTabSz="930275" eaLnBrk="0" fontAlgn="base" hangingPunct="0">
              <a:spcBef>
                <a:spcPct val="0"/>
              </a:spcBef>
              <a:spcAft>
                <a:spcPct val="0"/>
              </a:spcAft>
              <a:defRPr sz="2400">
                <a:solidFill>
                  <a:schemeClr val="tx1"/>
                </a:solidFill>
                <a:latin typeface="Courier" pitchFamily="49" charset="0"/>
              </a:defRPr>
            </a:lvl6pPr>
            <a:lvl7pPr marL="2971800" indent="-228600" defTabSz="930275" eaLnBrk="0" fontAlgn="base" hangingPunct="0">
              <a:spcBef>
                <a:spcPct val="0"/>
              </a:spcBef>
              <a:spcAft>
                <a:spcPct val="0"/>
              </a:spcAft>
              <a:defRPr sz="2400">
                <a:solidFill>
                  <a:schemeClr val="tx1"/>
                </a:solidFill>
                <a:latin typeface="Courier" pitchFamily="49" charset="0"/>
              </a:defRPr>
            </a:lvl7pPr>
            <a:lvl8pPr marL="3429000" indent="-228600" defTabSz="930275" eaLnBrk="0" fontAlgn="base" hangingPunct="0">
              <a:spcBef>
                <a:spcPct val="0"/>
              </a:spcBef>
              <a:spcAft>
                <a:spcPct val="0"/>
              </a:spcAft>
              <a:defRPr sz="2400">
                <a:solidFill>
                  <a:schemeClr val="tx1"/>
                </a:solidFill>
                <a:latin typeface="Courier" pitchFamily="49" charset="0"/>
              </a:defRPr>
            </a:lvl8pPr>
            <a:lvl9pPr marL="3886200" indent="-228600" defTabSz="930275" eaLnBrk="0" fontAlgn="base" hangingPunct="0">
              <a:spcBef>
                <a:spcPct val="0"/>
              </a:spcBef>
              <a:spcAft>
                <a:spcPct val="0"/>
              </a:spcAft>
              <a:defRPr sz="2400">
                <a:solidFill>
                  <a:schemeClr val="tx1"/>
                </a:solidFill>
                <a:latin typeface="Courier" pitchFamily="49" charset="0"/>
              </a:defRPr>
            </a:lvl9pPr>
          </a:lstStyle>
          <a:p>
            <a:r>
              <a:rPr lang="en-US" altLang="en-US" sz="1000">
                <a:latin typeface="Arial" panose="020B0604020202020204" pitchFamily="34" charset="0"/>
              </a:rPr>
              <a:t>Notice </a:t>
            </a:r>
            <a:fld id="{53ADA542-60C6-426C-8115-DC1DBEEFACA1}" type="slidenum">
              <a:rPr lang="en-US" altLang="en-US" sz="1000">
                <a:latin typeface="Arial" panose="020B0604020202020204" pitchFamily="34" charset="0"/>
              </a:rPr>
              <a:pPr/>
              <a:t>12</a:t>
            </a:fld>
            <a:endParaRPr lang="en-US" altLang="en-US" sz="10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2094B3CC-1BCA-4B4C-8B96-0C70FCDC9CE4}"/>
              </a:ext>
            </a:extLst>
          </p:cNvPr>
          <p:cNvSpPr>
            <a:spLocks noGrp="1" noRot="1" noChangeAspect="1" noTextEdit="1"/>
          </p:cNvSpPr>
          <p:nvPr>
            <p:ph type="sldImg"/>
          </p:nvPr>
        </p:nvSpPr>
        <p:spPr bwMode="auto">
          <a:xfrm>
            <a:off x="1176338" y="696913"/>
            <a:ext cx="4638675" cy="3479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5D18DF5C-FA19-4FAE-A970-AEC2C25A35C1}"/>
              </a:ext>
            </a:extLst>
          </p:cNvPr>
          <p:cNvSpPr>
            <a:spLocks noGrp="1"/>
          </p:cNvSpPr>
          <p:nvPr>
            <p:ph type="body" idx="1"/>
          </p:nvPr>
        </p:nvSpPr>
        <p:spPr bwMode="auto">
          <a:xfrm>
            <a:off x="698500" y="4408488"/>
            <a:ext cx="5594350"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85" tIns="46493" rIns="92985" bIns="46493"/>
          <a:lstStyle/>
          <a:p>
            <a:pPr eaLnBrk="1" hangingPunct="1">
              <a:spcBef>
                <a:spcPct val="0"/>
              </a:spcBef>
            </a:pPr>
            <a:endParaRPr lang="en-US" altLang="en-US"/>
          </a:p>
        </p:txBody>
      </p:sp>
      <p:sp>
        <p:nvSpPr>
          <p:cNvPr id="24580" name="Slide Number Placeholder 3">
            <a:extLst>
              <a:ext uri="{FF2B5EF4-FFF2-40B4-BE49-F238E27FC236}">
                <a16:creationId xmlns:a16="http://schemas.microsoft.com/office/drawing/2014/main" id="{75D71819-DB25-41C1-9007-8811F54F879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Courier" pitchFamily="49" charset="0"/>
              </a:defRPr>
            </a:lvl1pPr>
            <a:lvl2pPr marL="742950" indent="-285750" defTabSz="930275">
              <a:defRPr sz="2400">
                <a:solidFill>
                  <a:schemeClr val="tx1"/>
                </a:solidFill>
                <a:latin typeface="Courier" pitchFamily="49" charset="0"/>
              </a:defRPr>
            </a:lvl2pPr>
            <a:lvl3pPr marL="1143000" indent="-228600" defTabSz="930275">
              <a:defRPr sz="2400">
                <a:solidFill>
                  <a:schemeClr val="tx1"/>
                </a:solidFill>
                <a:latin typeface="Courier" pitchFamily="49" charset="0"/>
              </a:defRPr>
            </a:lvl3pPr>
            <a:lvl4pPr marL="1600200" indent="-228600" defTabSz="930275">
              <a:defRPr sz="2400">
                <a:solidFill>
                  <a:schemeClr val="tx1"/>
                </a:solidFill>
                <a:latin typeface="Courier" pitchFamily="49" charset="0"/>
              </a:defRPr>
            </a:lvl4pPr>
            <a:lvl5pPr marL="2057400" indent="-228600" defTabSz="930275">
              <a:defRPr sz="2400">
                <a:solidFill>
                  <a:schemeClr val="tx1"/>
                </a:solidFill>
                <a:latin typeface="Courier" pitchFamily="49" charset="0"/>
              </a:defRPr>
            </a:lvl5pPr>
            <a:lvl6pPr marL="2514600" indent="-228600" defTabSz="930275" eaLnBrk="0" fontAlgn="base" hangingPunct="0">
              <a:spcBef>
                <a:spcPct val="0"/>
              </a:spcBef>
              <a:spcAft>
                <a:spcPct val="0"/>
              </a:spcAft>
              <a:defRPr sz="2400">
                <a:solidFill>
                  <a:schemeClr val="tx1"/>
                </a:solidFill>
                <a:latin typeface="Courier" pitchFamily="49" charset="0"/>
              </a:defRPr>
            </a:lvl6pPr>
            <a:lvl7pPr marL="2971800" indent="-228600" defTabSz="930275" eaLnBrk="0" fontAlgn="base" hangingPunct="0">
              <a:spcBef>
                <a:spcPct val="0"/>
              </a:spcBef>
              <a:spcAft>
                <a:spcPct val="0"/>
              </a:spcAft>
              <a:defRPr sz="2400">
                <a:solidFill>
                  <a:schemeClr val="tx1"/>
                </a:solidFill>
                <a:latin typeface="Courier" pitchFamily="49" charset="0"/>
              </a:defRPr>
            </a:lvl7pPr>
            <a:lvl8pPr marL="3429000" indent="-228600" defTabSz="930275" eaLnBrk="0" fontAlgn="base" hangingPunct="0">
              <a:spcBef>
                <a:spcPct val="0"/>
              </a:spcBef>
              <a:spcAft>
                <a:spcPct val="0"/>
              </a:spcAft>
              <a:defRPr sz="2400">
                <a:solidFill>
                  <a:schemeClr val="tx1"/>
                </a:solidFill>
                <a:latin typeface="Courier" pitchFamily="49" charset="0"/>
              </a:defRPr>
            </a:lvl8pPr>
            <a:lvl9pPr marL="3886200" indent="-228600" defTabSz="930275" eaLnBrk="0" fontAlgn="base" hangingPunct="0">
              <a:spcBef>
                <a:spcPct val="0"/>
              </a:spcBef>
              <a:spcAft>
                <a:spcPct val="0"/>
              </a:spcAft>
              <a:defRPr sz="2400">
                <a:solidFill>
                  <a:schemeClr val="tx1"/>
                </a:solidFill>
                <a:latin typeface="Courier" pitchFamily="49" charset="0"/>
              </a:defRPr>
            </a:lvl9pPr>
          </a:lstStyle>
          <a:p>
            <a:pPr eaLnBrk="1" hangingPunct="1"/>
            <a:fld id="{B6017B23-F0A7-440F-B0A0-4BE604B3C5B6}" type="slidenum">
              <a:rPr lang="en-US" altLang="en-US" sz="1000">
                <a:latin typeface="Georgia" panose="02040502050405020303" pitchFamily="18" charset="0"/>
                <a:cs typeface="Arial" panose="020B0604020202020204" pitchFamily="34" charset="0"/>
              </a:rPr>
              <a:pPr eaLnBrk="1" hangingPunct="1"/>
              <a:t>28</a:t>
            </a:fld>
            <a:endParaRPr lang="en-US" altLang="en-US" sz="1000">
              <a:latin typeface="Georgia" panose="02040502050405020303" pitchFamily="18"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r>
              <a:rPr lang="en-GB"/>
              <a:t>It is possible to apply this template to exiting presentations.</a:t>
            </a:r>
          </a:p>
          <a:p>
            <a:pPr lvl="1" indent="177800"/>
            <a:r>
              <a:rPr lang="en-GB"/>
              <a:t>Have the latest presentation template open</a:t>
            </a:r>
          </a:p>
          <a:p>
            <a:pPr lvl="1" indent="177800"/>
            <a:r>
              <a:rPr lang="en-GB"/>
              <a:t>Click on the </a:t>
            </a:r>
            <a:r>
              <a:rPr lang="en-GB" b="1"/>
              <a:t>View</a:t>
            </a:r>
            <a:r>
              <a:rPr lang="en-GB"/>
              <a:t> tab and select </a:t>
            </a:r>
            <a:r>
              <a:rPr lang="en-GB" b="1"/>
              <a:t>Normal </a:t>
            </a:r>
            <a:endParaRPr lang="en-GB"/>
          </a:p>
          <a:p>
            <a:pPr lvl="1" indent="177800"/>
            <a:r>
              <a:rPr lang="en-GB"/>
              <a:t>Delete all unwanted slides</a:t>
            </a:r>
          </a:p>
          <a:p>
            <a:pPr lvl="1" indent="177800"/>
            <a:r>
              <a:rPr lang="en-GB"/>
              <a:t>Click on the </a:t>
            </a:r>
            <a:r>
              <a:rPr lang="en-GB" b="1"/>
              <a:t>Insert</a:t>
            </a:r>
            <a:r>
              <a:rPr lang="en-GB"/>
              <a:t> tab from the menu bar and select </a:t>
            </a:r>
            <a:r>
              <a:rPr lang="en-GB" b="1"/>
              <a:t>Slides from Files</a:t>
            </a:r>
          </a:p>
          <a:p>
            <a:pPr lvl="1" indent="177800"/>
            <a:r>
              <a:rPr lang="en-GB"/>
              <a:t>Click on </a:t>
            </a:r>
            <a:r>
              <a:rPr lang="en-GB" b="1"/>
              <a:t>Browse</a:t>
            </a:r>
            <a:r>
              <a:rPr lang="en-GB"/>
              <a:t>. Navigate to the presentation you wish to update with the new template. Highlight the presentation and click </a:t>
            </a:r>
            <a:r>
              <a:rPr lang="en-GB" b="1"/>
              <a:t>Open</a:t>
            </a:r>
            <a:r>
              <a:rPr lang="en-GB"/>
              <a:t> </a:t>
            </a:r>
          </a:p>
          <a:p>
            <a:pPr lvl="1" indent="177800"/>
            <a:r>
              <a:rPr lang="en-GB"/>
              <a:t>Wait for the slides from the presentation to load and click on </a:t>
            </a:r>
            <a:r>
              <a:rPr lang="en-GB" b="1"/>
              <a:t>Insert All</a:t>
            </a:r>
            <a:r>
              <a:rPr lang="en-GB"/>
              <a:t>. Then click </a:t>
            </a:r>
            <a:r>
              <a:rPr lang="en-GB" b="1"/>
              <a:t>Close</a:t>
            </a:r>
          </a:p>
          <a:p>
            <a:pPr lvl="1" indent="177800"/>
            <a:r>
              <a:rPr lang="en-GB"/>
              <a:t>Check the inserted slides to ensure that the most appropriate master slide has been used on each slide </a:t>
            </a:r>
          </a:p>
          <a:p>
            <a:pPr lvl="1" indent="177800"/>
            <a:r>
              <a:rPr lang="en-GB"/>
              <a:t>To change the master applied to a slide select the slide you wish to apply a different master to then click on the </a:t>
            </a:r>
            <a:r>
              <a:rPr lang="en-GB" b="1"/>
              <a:t>Format</a:t>
            </a:r>
            <a:r>
              <a:rPr lang="en-GB"/>
              <a:t> tab from the menu bar and select </a:t>
            </a:r>
            <a:r>
              <a:rPr lang="en-GB" b="1"/>
              <a:t>Slide Design</a:t>
            </a:r>
          </a:p>
          <a:p>
            <a:pPr lvl="1" indent="177800"/>
            <a:r>
              <a:rPr lang="en-GB"/>
              <a:t>From the </a:t>
            </a:r>
            <a:r>
              <a:rPr lang="en-GB" b="1"/>
              <a:t>Used in This Presentation</a:t>
            </a:r>
            <a:r>
              <a:rPr lang="en-GB"/>
              <a:t> section choose the master you wish to apply to the slide and hover over it to reveal a drop-down arrow. Click on the arrow and select </a:t>
            </a:r>
            <a:r>
              <a:rPr lang="en-GB" b="1"/>
              <a:t>Apply to Selected Slides</a:t>
            </a:r>
          </a:p>
          <a:p>
            <a:r>
              <a:rPr lang="en-GB"/>
              <a:t>It is important to thoroughly check the presentation to ensure that no further formatting is needed.</a:t>
            </a:r>
          </a:p>
        </p:txBody>
      </p:sp>
    </p:spTree>
    <p:extLst>
      <p:ext uri="{BB962C8B-B14F-4D97-AF65-F5344CB8AC3E}">
        <p14:creationId xmlns:p14="http://schemas.microsoft.com/office/powerpoint/2010/main" val="798432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r>
              <a:rPr lang="en-GB"/>
              <a:t>It is possible to apply this template to exiting presentations.</a:t>
            </a:r>
          </a:p>
          <a:p>
            <a:pPr lvl="1" indent="177800"/>
            <a:r>
              <a:rPr lang="en-GB"/>
              <a:t>Have the latest presentation template open</a:t>
            </a:r>
          </a:p>
          <a:p>
            <a:pPr lvl="1" indent="177800"/>
            <a:r>
              <a:rPr lang="en-GB"/>
              <a:t>Click on the </a:t>
            </a:r>
            <a:r>
              <a:rPr lang="en-GB" b="1"/>
              <a:t>View</a:t>
            </a:r>
            <a:r>
              <a:rPr lang="en-GB"/>
              <a:t> tab and select </a:t>
            </a:r>
            <a:r>
              <a:rPr lang="en-GB" b="1"/>
              <a:t>Normal </a:t>
            </a:r>
            <a:endParaRPr lang="en-GB"/>
          </a:p>
          <a:p>
            <a:pPr lvl="1" indent="177800"/>
            <a:r>
              <a:rPr lang="en-GB"/>
              <a:t>Delete all unwanted slides</a:t>
            </a:r>
          </a:p>
          <a:p>
            <a:pPr lvl="1" indent="177800"/>
            <a:r>
              <a:rPr lang="en-GB"/>
              <a:t>Click on the </a:t>
            </a:r>
            <a:r>
              <a:rPr lang="en-GB" b="1"/>
              <a:t>Insert</a:t>
            </a:r>
            <a:r>
              <a:rPr lang="en-GB"/>
              <a:t> tab from the menu bar and select </a:t>
            </a:r>
            <a:r>
              <a:rPr lang="en-GB" b="1"/>
              <a:t>Slides from Files</a:t>
            </a:r>
          </a:p>
          <a:p>
            <a:pPr lvl="1" indent="177800"/>
            <a:r>
              <a:rPr lang="en-GB"/>
              <a:t>Click on </a:t>
            </a:r>
            <a:r>
              <a:rPr lang="en-GB" b="1"/>
              <a:t>Browse</a:t>
            </a:r>
            <a:r>
              <a:rPr lang="en-GB"/>
              <a:t>. Navigate to the presentation you wish to update with the new template. Highlight the presentation and click </a:t>
            </a:r>
            <a:r>
              <a:rPr lang="en-GB" b="1"/>
              <a:t>Open</a:t>
            </a:r>
            <a:r>
              <a:rPr lang="en-GB"/>
              <a:t> </a:t>
            </a:r>
          </a:p>
          <a:p>
            <a:pPr lvl="1" indent="177800"/>
            <a:r>
              <a:rPr lang="en-GB"/>
              <a:t>Wait for the slides from the presentation to load and click on </a:t>
            </a:r>
            <a:r>
              <a:rPr lang="en-GB" b="1"/>
              <a:t>Insert All</a:t>
            </a:r>
            <a:r>
              <a:rPr lang="en-GB"/>
              <a:t>. Then click </a:t>
            </a:r>
            <a:r>
              <a:rPr lang="en-GB" b="1"/>
              <a:t>Close</a:t>
            </a:r>
          </a:p>
          <a:p>
            <a:pPr lvl="1" indent="177800"/>
            <a:r>
              <a:rPr lang="en-GB"/>
              <a:t>Check the inserted slides to ensure that the most appropriate master slide has been used on each slide </a:t>
            </a:r>
          </a:p>
          <a:p>
            <a:pPr lvl="1" indent="177800"/>
            <a:r>
              <a:rPr lang="en-GB"/>
              <a:t>To change the master applied to a slide select the slide you wish to apply a different master to then click on the </a:t>
            </a:r>
            <a:r>
              <a:rPr lang="en-GB" b="1"/>
              <a:t>Format</a:t>
            </a:r>
            <a:r>
              <a:rPr lang="en-GB"/>
              <a:t> tab from the menu bar and select </a:t>
            </a:r>
            <a:r>
              <a:rPr lang="en-GB" b="1"/>
              <a:t>Slide Design</a:t>
            </a:r>
          </a:p>
          <a:p>
            <a:pPr lvl="1" indent="177800"/>
            <a:r>
              <a:rPr lang="en-GB"/>
              <a:t>From the </a:t>
            </a:r>
            <a:r>
              <a:rPr lang="en-GB" b="1"/>
              <a:t>Used in This Presentation</a:t>
            </a:r>
            <a:r>
              <a:rPr lang="en-GB"/>
              <a:t> section choose the master you wish to apply to the slide and hover over it to reveal a drop-down arrow. Click on the arrow and select </a:t>
            </a:r>
            <a:r>
              <a:rPr lang="en-GB" b="1"/>
              <a:t>Apply to Selected Slides</a:t>
            </a:r>
          </a:p>
          <a:p>
            <a:r>
              <a:rPr lang="en-GB"/>
              <a:t>It is important to thoroughly check the presentation to ensure that no further formatting is needed.</a:t>
            </a:r>
          </a:p>
        </p:txBody>
      </p:sp>
    </p:spTree>
    <p:extLst>
      <p:ext uri="{BB962C8B-B14F-4D97-AF65-F5344CB8AC3E}">
        <p14:creationId xmlns:p14="http://schemas.microsoft.com/office/powerpoint/2010/main" val="3087239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r>
              <a:rPr lang="en-GB"/>
              <a:t>It is possible to apply this template to exiting presentations.</a:t>
            </a:r>
          </a:p>
          <a:p>
            <a:pPr lvl="1" indent="177800"/>
            <a:r>
              <a:rPr lang="en-GB"/>
              <a:t>Have the latest presentation template open</a:t>
            </a:r>
          </a:p>
          <a:p>
            <a:pPr lvl="1" indent="177800"/>
            <a:r>
              <a:rPr lang="en-GB"/>
              <a:t>Click on the </a:t>
            </a:r>
            <a:r>
              <a:rPr lang="en-GB" b="1"/>
              <a:t>View</a:t>
            </a:r>
            <a:r>
              <a:rPr lang="en-GB"/>
              <a:t> tab and select </a:t>
            </a:r>
            <a:r>
              <a:rPr lang="en-GB" b="1"/>
              <a:t>Normal </a:t>
            </a:r>
            <a:endParaRPr lang="en-GB"/>
          </a:p>
          <a:p>
            <a:pPr lvl="1" indent="177800"/>
            <a:r>
              <a:rPr lang="en-GB"/>
              <a:t>Delete all unwanted slides</a:t>
            </a:r>
          </a:p>
          <a:p>
            <a:pPr lvl="1" indent="177800"/>
            <a:r>
              <a:rPr lang="en-GB"/>
              <a:t>Click on the </a:t>
            </a:r>
            <a:r>
              <a:rPr lang="en-GB" b="1"/>
              <a:t>Insert</a:t>
            </a:r>
            <a:r>
              <a:rPr lang="en-GB"/>
              <a:t> tab from the menu bar and select </a:t>
            </a:r>
            <a:r>
              <a:rPr lang="en-GB" b="1"/>
              <a:t>Slides from Files</a:t>
            </a:r>
          </a:p>
          <a:p>
            <a:pPr lvl="1" indent="177800"/>
            <a:r>
              <a:rPr lang="en-GB"/>
              <a:t>Click on </a:t>
            </a:r>
            <a:r>
              <a:rPr lang="en-GB" b="1"/>
              <a:t>Browse</a:t>
            </a:r>
            <a:r>
              <a:rPr lang="en-GB"/>
              <a:t>. Navigate to the presentation you wish to update with the new template. Highlight the presentation and click </a:t>
            </a:r>
            <a:r>
              <a:rPr lang="en-GB" b="1"/>
              <a:t>Open</a:t>
            </a:r>
            <a:r>
              <a:rPr lang="en-GB"/>
              <a:t> </a:t>
            </a:r>
          </a:p>
          <a:p>
            <a:pPr lvl="1" indent="177800"/>
            <a:r>
              <a:rPr lang="en-GB"/>
              <a:t>Wait for the slides from the presentation to load and click on </a:t>
            </a:r>
            <a:r>
              <a:rPr lang="en-GB" b="1"/>
              <a:t>Insert All</a:t>
            </a:r>
            <a:r>
              <a:rPr lang="en-GB"/>
              <a:t>. Then click </a:t>
            </a:r>
            <a:r>
              <a:rPr lang="en-GB" b="1"/>
              <a:t>Close</a:t>
            </a:r>
          </a:p>
          <a:p>
            <a:pPr lvl="1" indent="177800"/>
            <a:r>
              <a:rPr lang="en-GB"/>
              <a:t>Check the inserted slides to ensure that the most appropriate master slide has been used on each slide </a:t>
            </a:r>
          </a:p>
          <a:p>
            <a:pPr lvl="1" indent="177800"/>
            <a:r>
              <a:rPr lang="en-GB"/>
              <a:t>To change the master applied to a slide select the slide you wish to apply a different master to then click on the </a:t>
            </a:r>
            <a:r>
              <a:rPr lang="en-GB" b="1"/>
              <a:t>Format</a:t>
            </a:r>
            <a:r>
              <a:rPr lang="en-GB"/>
              <a:t> tab from the menu bar and select </a:t>
            </a:r>
            <a:r>
              <a:rPr lang="en-GB" b="1"/>
              <a:t>Slide Design</a:t>
            </a:r>
          </a:p>
          <a:p>
            <a:pPr lvl="1" indent="177800"/>
            <a:r>
              <a:rPr lang="en-GB"/>
              <a:t>From the </a:t>
            </a:r>
            <a:r>
              <a:rPr lang="en-GB" b="1"/>
              <a:t>Used in This Presentation</a:t>
            </a:r>
            <a:r>
              <a:rPr lang="en-GB"/>
              <a:t> section choose the master you wish to apply to the slide and hover over it to reveal a drop-down arrow. Click on the arrow and select </a:t>
            </a:r>
            <a:r>
              <a:rPr lang="en-GB" b="1"/>
              <a:t>Apply to Selected Slides</a:t>
            </a:r>
          </a:p>
          <a:p>
            <a:r>
              <a:rPr lang="en-GB"/>
              <a:t>It is important to thoroughly check the presentation to ensure that no further formatting is needed.</a:t>
            </a:r>
          </a:p>
        </p:txBody>
      </p:sp>
    </p:spTree>
    <p:extLst>
      <p:ext uri="{BB962C8B-B14F-4D97-AF65-F5344CB8AC3E}">
        <p14:creationId xmlns:p14="http://schemas.microsoft.com/office/powerpoint/2010/main" val="2612318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8" name="Google Shape;10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3C521BFB-D31B-4520-8C33-E011A144ED11}"/>
              </a:ext>
            </a:extLst>
          </p:cNvPr>
          <p:cNvSpPr>
            <a:spLocks noGrp="1" noRot="1" noChangeAspect="1" noTextEdit="1"/>
          </p:cNvSpPr>
          <p:nvPr>
            <p:ph type="sldImg"/>
          </p:nvPr>
        </p:nvSpPr>
        <p:spPr bwMode="auto">
          <a:xfrm>
            <a:off x="1176338" y="696913"/>
            <a:ext cx="4638675" cy="3479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34DACCDA-E157-437A-8343-1A361E91AAC3}"/>
              </a:ext>
            </a:extLst>
          </p:cNvPr>
          <p:cNvSpPr>
            <a:spLocks noGrp="1"/>
          </p:cNvSpPr>
          <p:nvPr>
            <p:ph type="body" idx="1"/>
          </p:nvPr>
        </p:nvSpPr>
        <p:spPr bwMode="auto">
          <a:xfrm>
            <a:off x="698500" y="4408488"/>
            <a:ext cx="5594350"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85" tIns="46493" rIns="92985" bIns="46493"/>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92DBFE06-AAC5-4DE5-A95C-512604DE418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Courier" pitchFamily="49" charset="0"/>
              </a:defRPr>
            </a:lvl1pPr>
            <a:lvl2pPr marL="742950" indent="-285750" defTabSz="930275">
              <a:defRPr sz="2400">
                <a:solidFill>
                  <a:schemeClr val="tx1"/>
                </a:solidFill>
                <a:latin typeface="Courier" pitchFamily="49" charset="0"/>
              </a:defRPr>
            </a:lvl2pPr>
            <a:lvl3pPr marL="1143000" indent="-228600" defTabSz="930275">
              <a:defRPr sz="2400">
                <a:solidFill>
                  <a:schemeClr val="tx1"/>
                </a:solidFill>
                <a:latin typeface="Courier" pitchFamily="49" charset="0"/>
              </a:defRPr>
            </a:lvl3pPr>
            <a:lvl4pPr marL="1600200" indent="-228600" defTabSz="930275">
              <a:defRPr sz="2400">
                <a:solidFill>
                  <a:schemeClr val="tx1"/>
                </a:solidFill>
                <a:latin typeface="Courier" pitchFamily="49" charset="0"/>
              </a:defRPr>
            </a:lvl4pPr>
            <a:lvl5pPr marL="2057400" indent="-228600" defTabSz="930275">
              <a:defRPr sz="2400">
                <a:solidFill>
                  <a:schemeClr val="tx1"/>
                </a:solidFill>
                <a:latin typeface="Courier" pitchFamily="49" charset="0"/>
              </a:defRPr>
            </a:lvl5pPr>
            <a:lvl6pPr marL="2514600" indent="-228600" defTabSz="930275" eaLnBrk="0" fontAlgn="base" hangingPunct="0">
              <a:spcBef>
                <a:spcPct val="0"/>
              </a:spcBef>
              <a:spcAft>
                <a:spcPct val="0"/>
              </a:spcAft>
              <a:defRPr sz="2400">
                <a:solidFill>
                  <a:schemeClr val="tx1"/>
                </a:solidFill>
                <a:latin typeface="Courier" pitchFamily="49" charset="0"/>
              </a:defRPr>
            </a:lvl6pPr>
            <a:lvl7pPr marL="2971800" indent="-228600" defTabSz="930275" eaLnBrk="0" fontAlgn="base" hangingPunct="0">
              <a:spcBef>
                <a:spcPct val="0"/>
              </a:spcBef>
              <a:spcAft>
                <a:spcPct val="0"/>
              </a:spcAft>
              <a:defRPr sz="2400">
                <a:solidFill>
                  <a:schemeClr val="tx1"/>
                </a:solidFill>
                <a:latin typeface="Courier" pitchFamily="49" charset="0"/>
              </a:defRPr>
            </a:lvl7pPr>
            <a:lvl8pPr marL="3429000" indent="-228600" defTabSz="930275" eaLnBrk="0" fontAlgn="base" hangingPunct="0">
              <a:spcBef>
                <a:spcPct val="0"/>
              </a:spcBef>
              <a:spcAft>
                <a:spcPct val="0"/>
              </a:spcAft>
              <a:defRPr sz="2400">
                <a:solidFill>
                  <a:schemeClr val="tx1"/>
                </a:solidFill>
                <a:latin typeface="Courier" pitchFamily="49" charset="0"/>
              </a:defRPr>
            </a:lvl8pPr>
            <a:lvl9pPr marL="3886200" indent="-228600" defTabSz="930275" eaLnBrk="0" fontAlgn="base" hangingPunct="0">
              <a:spcBef>
                <a:spcPct val="0"/>
              </a:spcBef>
              <a:spcAft>
                <a:spcPct val="0"/>
              </a:spcAft>
              <a:defRPr sz="2400">
                <a:solidFill>
                  <a:schemeClr val="tx1"/>
                </a:solidFill>
                <a:latin typeface="Courier" pitchFamily="49" charset="0"/>
              </a:defRPr>
            </a:lvl9pPr>
          </a:lstStyle>
          <a:p>
            <a:pPr eaLnBrk="1" hangingPunct="1"/>
            <a:fld id="{46202F25-41EF-4642-8979-3B48A69C2BCF}" type="slidenum">
              <a:rPr lang="en-US" altLang="en-US" sz="1000">
                <a:latin typeface="Georgia" panose="02040502050405020303" pitchFamily="18" charset="0"/>
                <a:cs typeface="Arial" panose="020B0604020202020204" pitchFamily="34" charset="0"/>
              </a:rPr>
              <a:pPr eaLnBrk="1" hangingPunct="1"/>
              <a:t>20</a:t>
            </a:fld>
            <a:endParaRPr lang="en-US" altLang="en-US" sz="1000">
              <a:latin typeface="Georgia" panose="02040502050405020303" pitchFamily="18"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D203184C-4AA1-4EB5-AE23-6FB19EBC7847}"/>
              </a:ext>
            </a:extLst>
          </p:cNvPr>
          <p:cNvSpPr>
            <a:spLocks noGrp="1" noRot="1" noChangeAspect="1" noTextEdit="1"/>
          </p:cNvSpPr>
          <p:nvPr>
            <p:ph type="sldImg"/>
          </p:nvPr>
        </p:nvSpPr>
        <p:spPr bwMode="auto">
          <a:xfrm>
            <a:off x="1176338" y="696913"/>
            <a:ext cx="4638675" cy="3479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7791E4D1-C766-4D47-BD81-590D22E4328C}"/>
              </a:ext>
            </a:extLst>
          </p:cNvPr>
          <p:cNvSpPr>
            <a:spLocks noGrp="1"/>
          </p:cNvSpPr>
          <p:nvPr>
            <p:ph type="body" idx="1"/>
          </p:nvPr>
        </p:nvSpPr>
        <p:spPr bwMode="auto">
          <a:xfrm>
            <a:off x="698500" y="4408488"/>
            <a:ext cx="5594350"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85" tIns="46493" rIns="92985" bIns="46493"/>
          <a:lstStyle/>
          <a:p>
            <a:pPr eaLnBrk="1" hangingPunct="1">
              <a:spcBef>
                <a:spcPct val="0"/>
              </a:spcBef>
            </a:pPr>
            <a:endParaRPr lang="en-US" altLang="en-US"/>
          </a:p>
        </p:txBody>
      </p:sp>
      <p:sp>
        <p:nvSpPr>
          <p:cNvPr id="17412" name="Slide Number Placeholder 3">
            <a:extLst>
              <a:ext uri="{FF2B5EF4-FFF2-40B4-BE49-F238E27FC236}">
                <a16:creationId xmlns:a16="http://schemas.microsoft.com/office/drawing/2014/main" id="{C97C29CD-FBD7-4B0C-9A7A-5EB143EBF03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Courier" pitchFamily="49" charset="0"/>
              </a:defRPr>
            </a:lvl1pPr>
            <a:lvl2pPr marL="742950" indent="-285750" defTabSz="930275">
              <a:defRPr sz="2400">
                <a:solidFill>
                  <a:schemeClr val="tx1"/>
                </a:solidFill>
                <a:latin typeface="Courier" pitchFamily="49" charset="0"/>
              </a:defRPr>
            </a:lvl2pPr>
            <a:lvl3pPr marL="1143000" indent="-228600" defTabSz="930275">
              <a:defRPr sz="2400">
                <a:solidFill>
                  <a:schemeClr val="tx1"/>
                </a:solidFill>
                <a:latin typeface="Courier" pitchFamily="49" charset="0"/>
              </a:defRPr>
            </a:lvl3pPr>
            <a:lvl4pPr marL="1600200" indent="-228600" defTabSz="930275">
              <a:defRPr sz="2400">
                <a:solidFill>
                  <a:schemeClr val="tx1"/>
                </a:solidFill>
                <a:latin typeface="Courier" pitchFamily="49" charset="0"/>
              </a:defRPr>
            </a:lvl4pPr>
            <a:lvl5pPr marL="2057400" indent="-228600" defTabSz="930275">
              <a:defRPr sz="2400">
                <a:solidFill>
                  <a:schemeClr val="tx1"/>
                </a:solidFill>
                <a:latin typeface="Courier" pitchFamily="49" charset="0"/>
              </a:defRPr>
            </a:lvl5pPr>
            <a:lvl6pPr marL="2514600" indent="-228600" defTabSz="930275" eaLnBrk="0" fontAlgn="base" hangingPunct="0">
              <a:spcBef>
                <a:spcPct val="0"/>
              </a:spcBef>
              <a:spcAft>
                <a:spcPct val="0"/>
              </a:spcAft>
              <a:defRPr sz="2400">
                <a:solidFill>
                  <a:schemeClr val="tx1"/>
                </a:solidFill>
                <a:latin typeface="Courier" pitchFamily="49" charset="0"/>
              </a:defRPr>
            </a:lvl6pPr>
            <a:lvl7pPr marL="2971800" indent="-228600" defTabSz="930275" eaLnBrk="0" fontAlgn="base" hangingPunct="0">
              <a:spcBef>
                <a:spcPct val="0"/>
              </a:spcBef>
              <a:spcAft>
                <a:spcPct val="0"/>
              </a:spcAft>
              <a:defRPr sz="2400">
                <a:solidFill>
                  <a:schemeClr val="tx1"/>
                </a:solidFill>
                <a:latin typeface="Courier" pitchFamily="49" charset="0"/>
              </a:defRPr>
            </a:lvl7pPr>
            <a:lvl8pPr marL="3429000" indent="-228600" defTabSz="930275" eaLnBrk="0" fontAlgn="base" hangingPunct="0">
              <a:spcBef>
                <a:spcPct val="0"/>
              </a:spcBef>
              <a:spcAft>
                <a:spcPct val="0"/>
              </a:spcAft>
              <a:defRPr sz="2400">
                <a:solidFill>
                  <a:schemeClr val="tx1"/>
                </a:solidFill>
                <a:latin typeface="Courier" pitchFamily="49" charset="0"/>
              </a:defRPr>
            </a:lvl8pPr>
            <a:lvl9pPr marL="3886200" indent="-228600" defTabSz="930275" eaLnBrk="0" fontAlgn="base" hangingPunct="0">
              <a:spcBef>
                <a:spcPct val="0"/>
              </a:spcBef>
              <a:spcAft>
                <a:spcPct val="0"/>
              </a:spcAft>
              <a:defRPr sz="2400">
                <a:solidFill>
                  <a:schemeClr val="tx1"/>
                </a:solidFill>
                <a:latin typeface="Courier" pitchFamily="49" charset="0"/>
              </a:defRPr>
            </a:lvl9pPr>
          </a:lstStyle>
          <a:p>
            <a:pPr eaLnBrk="1" hangingPunct="1"/>
            <a:fld id="{01C47EA3-AA63-4D45-96D1-BBFB97526946}" type="slidenum">
              <a:rPr lang="en-US" altLang="en-US" sz="1000">
                <a:latin typeface="Georgia" panose="02040502050405020303" pitchFamily="18" charset="0"/>
                <a:cs typeface="Arial" panose="020B0604020202020204" pitchFamily="34" charset="0"/>
              </a:rPr>
              <a:pPr eaLnBrk="1" hangingPunct="1"/>
              <a:t>21</a:t>
            </a:fld>
            <a:endParaRPr lang="en-US" altLang="en-US" sz="1000">
              <a:latin typeface="Georgia" panose="02040502050405020303" pitchFamily="18"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3E44D385-0E48-48BD-AA41-1BBD063C0D8C}"/>
              </a:ext>
            </a:extLst>
          </p:cNvPr>
          <p:cNvSpPr>
            <a:spLocks noGrp="1" noRot="1" noChangeAspect="1" noTextEdit="1"/>
          </p:cNvSpPr>
          <p:nvPr>
            <p:ph type="sldImg"/>
          </p:nvPr>
        </p:nvSpPr>
        <p:spPr bwMode="auto">
          <a:xfrm>
            <a:off x="1176338" y="696913"/>
            <a:ext cx="4638675" cy="3479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849D2347-762F-48DE-AAE3-C07F4FD17B49}"/>
              </a:ext>
            </a:extLst>
          </p:cNvPr>
          <p:cNvSpPr>
            <a:spLocks noGrp="1"/>
          </p:cNvSpPr>
          <p:nvPr>
            <p:ph type="body" idx="1"/>
          </p:nvPr>
        </p:nvSpPr>
        <p:spPr bwMode="auto">
          <a:xfrm>
            <a:off x="698500" y="4408488"/>
            <a:ext cx="5594350"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85" tIns="46493" rIns="92985" bIns="46493"/>
          <a:lstStyle/>
          <a:p>
            <a:pPr eaLnBrk="1" hangingPunct="1">
              <a:spcBef>
                <a:spcPct val="0"/>
              </a:spcBef>
            </a:pPr>
            <a:endParaRPr lang="en-US" altLang="en-US"/>
          </a:p>
        </p:txBody>
      </p:sp>
      <p:sp>
        <p:nvSpPr>
          <p:cNvPr id="18436" name="Slide Number Placeholder 3">
            <a:extLst>
              <a:ext uri="{FF2B5EF4-FFF2-40B4-BE49-F238E27FC236}">
                <a16:creationId xmlns:a16="http://schemas.microsoft.com/office/drawing/2014/main" id="{58507E05-10E0-4DC9-BBDF-BAAC4E2533C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Courier" pitchFamily="49" charset="0"/>
              </a:defRPr>
            </a:lvl1pPr>
            <a:lvl2pPr marL="742950" indent="-285750" defTabSz="930275">
              <a:defRPr sz="2400">
                <a:solidFill>
                  <a:schemeClr val="tx1"/>
                </a:solidFill>
                <a:latin typeface="Courier" pitchFamily="49" charset="0"/>
              </a:defRPr>
            </a:lvl2pPr>
            <a:lvl3pPr marL="1143000" indent="-228600" defTabSz="930275">
              <a:defRPr sz="2400">
                <a:solidFill>
                  <a:schemeClr val="tx1"/>
                </a:solidFill>
                <a:latin typeface="Courier" pitchFamily="49" charset="0"/>
              </a:defRPr>
            </a:lvl3pPr>
            <a:lvl4pPr marL="1600200" indent="-228600" defTabSz="930275">
              <a:defRPr sz="2400">
                <a:solidFill>
                  <a:schemeClr val="tx1"/>
                </a:solidFill>
                <a:latin typeface="Courier" pitchFamily="49" charset="0"/>
              </a:defRPr>
            </a:lvl4pPr>
            <a:lvl5pPr marL="2057400" indent="-228600" defTabSz="930275">
              <a:defRPr sz="2400">
                <a:solidFill>
                  <a:schemeClr val="tx1"/>
                </a:solidFill>
                <a:latin typeface="Courier" pitchFamily="49" charset="0"/>
              </a:defRPr>
            </a:lvl5pPr>
            <a:lvl6pPr marL="2514600" indent="-228600" defTabSz="930275" eaLnBrk="0" fontAlgn="base" hangingPunct="0">
              <a:spcBef>
                <a:spcPct val="0"/>
              </a:spcBef>
              <a:spcAft>
                <a:spcPct val="0"/>
              </a:spcAft>
              <a:defRPr sz="2400">
                <a:solidFill>
                  <a:schemeClr val="tx1"/>
                </a:solidFill>
                <a:latin typeface="Courier" pitchFamily="49" charset="0"/>
              </a:defRPr>
            </a:lvl6pPr>
            <a:lvl7pPr marL="2971800" indent="-228600" defTabSz="930275" eaLnBrk="0" fontAlgn="base" hangingPunct="0">
              <a:spcBef>
                <a:spcPct val="0"/>
              </a:spcBef>
              <a:spcAft>
                <a:spcPct val="0"/>
              </a:spcAft>
              <a:defRPr sz="2400">
                <a:solidFill>
                  <a:schemeClr val="tx1"/>
                </a:solidFill>
                <a:latin typeface="Courier" pitchFamily="49" charset="0"/>
              </a:defRPr>
            </a:lvl7pPr>
            <a:lvl8pPr marL="3429000" indent="-228600" defTabSz="930275" eaLnBrk="0" fontAlgn="base" hangingPunct="0">
              <a:spcBef>
                <a:spcPct val="0"/>
              </a:spcBef>
              <a:spcAft>
                <a:spcPct val="0"/>
              </a:spcAft>
              <a:defRPr sz="2400">
                <a:solidFill>
                  <a:schemeClr val="tx1"/>
                </a:solidFill>
                <a:latin typeface="Courier" pitchFamily="49" charset="0"/>
              </a:defRPr>
            </a:lvl8pPr>
            <a:lvl9pPr marL="3886200" indent="-228600" defTabSz="930275" eaLnBrk="0" fontAlgn="base" hangingPunct="0">
              <a:spcBef>
                <a:spcPct val="0"/>
              </a:spcBef>
              <a:spcAft>
                <a:spcPct val="0"/>
              </a:spcAft>
              <a:defRPr sz="2400">
                <a:solidFill>
                  <a:schemeClr val="tx1"/>
                </a:solidFill>
                <a:latin typeface="Courier" pitchFamily="49" charset="0"/>
              </a:defRPr>
            </a:lvl9pPr>
          </a:lstStyle>
          <a:p>
            <a:pPr eaLnBrk="1" hangingPunct="1"/>
            <a:fld id="{0B29BB7D-4290-4D76-B103-203B4B57E286}" type="slidenum">
              <a:rPr lang="en-US" altLang="en-US" sz="1000">
                <a:latin typeface="Georgia" panose="02040502050405020303" pitchFamily="18" charset="0"/>
                <a:cs typeface="Arial" panose="020B0604020202020204" pitchFamily="34" charset="0"/>
              </a:rPr>
              <a:pPr eaLnBrk="1" hangingPunct="1"/>
              <a:t>22</a:t>
            </a:fld>
            <a:endParaRPr lang="en-US" altLang="en-US" sz="1000">
              <a:latin typeface="Georgia" panose="02040502050405020303" pitchFamily="18"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601CEF4-02B6-4390-89F7-ECFA0CD16A18}"/>
              </a:ext>
            </a:extLst>
          </p:cNvPr>
          <p:cNvSpPr>
            <a:spLocks noGrp="1" noRot="1" noChangeAspect="1" noTextEdit="1"/>
          </p:cNvSpPr>
          <p:nvPr>
            <p:ph type="sldImg"/>
          </p:nvPr>
        </p:nvSpPr>
        <p:spPr bwMode="auto">
          <a:xfrm>
            <a:off x="1176338" y="696913"/>
            <a:ext cx="4638675" cy="3479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E5472CF-83AF-4E51-AADD-24F2AA71736A}"/>
              </a:ext>
            </a:extLst>
          </p:cNvPr>
          <p:cNvSpPr>
            <a:spLocks noGrp="1"/>
          </p:cNvSpPr>
          <p:nvPr>
            <p:ph type="body" idx="1"/>
          </p:nvPr>
        </p:nvSpPr>
        <p:spPr bwMode="auto">
          <a:xfrm>
            <a:off x="698500" y="4408488"/>
            <a:ext cx="5594350"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85" tIns="46493" rIns="92985" bIns="46493"/>
          <a:lstStyle/>
          <a:p>
            <a:pPr eaLnBrk="1" hangingPunct="1">
              <a:spcBef>
                <a:spcPct val="0"/>
              </a:spcBef>
            </a:pPr>
            <a:endParaRPr lang="en-US" altLang="en-US"/>
          </a:p>
        </p:txBody>
      </p:sp>
      <p:sp>
        <p:nvSpPr>
          <p:cNvPr id="19460" name="Slide Number Placeholder 3">
            <a:extLst>
              <a:ext uri="{FF2B5EF4-FFF2-40B4-BE49-F238E27FC236}">
                <a16:creationId xmlns:a16="http://schemas.microsoft.com/office/drawing/2014/main" id="{0D1A218A-97D0-498F-AC23-6389719628D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Courier" pitchFamily="49" charset="0"/>
              </a:defRPr>
            </a:lvl1pPr>
            <a:lvl2pPr marL="742950" indent="-285750" defTabSz="930275">
              <a:defRPr sz="2400">
                <a:solidFill>
                  <a:schemeClr val="tx1"/>
                </a:solidFill>
                <a:latin typeface="Courier" pitchFamily="49" charset="0"/>
              </a:defRPr>
            </a:lvl2pPr>
            <a:lvl3pPr marL="1143000" indent="-228600" defTabSz="930275">
              <a:defRPr sz="2400">
                <a:solidFill>
                  <a:schemeClr val="tx1"/>
                </a:solidFill>
                <a:latin typeface="Courier" pitchFamily="49" charset="0"/>
              </a:defRPr>
            </a:lvl3pPr>
            <a:lvl4pPr marL="1600200" indent="-228600" defTabSz="930275">
              <a:defRPr sz="2400">
                <a:solidFill>
                  <a:schemeClr val="tx1"/>
                </a:solidFill>
                <a:latin typeface="Courier" pitchFamily="49" charset="0"/>
              </a:defRPr>
            </a:lvl4pPr>
            <a:lvl5pPr marL="2057400" indent="-228600" defTabSz="930275">
              <a:defRPr sz="2400">
                <a:solidFill>
                  <a:schemeClr val="tx1"/>
                </a:solidFill>
                <a:latin typeface="Courier" pitchFamily="49" charset="0"/>
              </a:defRPr>
            </a:lvl5pPr>
            <a:lvl6pPr marL="2514600" indent="-228600" defTabSz="930275" eaLnBrk="0" fontAlgn="base" hangingPunct="0">
              <a:spcBef>
                <a:spcPct val="0"/>
              </a:spcBef>
              <a:spcAft>
                <a:spcPct val="0"/>
              </a:spcAft>
              <a:defRPr sz="2400">
                <a:solidFill>
                  <a:schemeClr val="tx1"/>
                </a:solidFill>
                <a:latin typeface="Courier" pitchFamily="49" charset="0"/>
              </a:defRPr>
            </a:lvl6pPr>
            <a:lvl7pPr marL="2971800" indent="-228600" defTabSz="930275" eaLnBrk="0" fontAlgn="base" hangingPunct="0">
              <a:spcBef>
                <a:spcPct val="0"/>
              </a:spcBef>
              <a:spcAft>
                <a:spcPct val="0"/>
              </a:spcAft>
              <a:defRPr sz="2400">
                <a:solidFill>
                  <a:schemeClr val="tx1"/>
                </a:solidFill>
                <a:latin typeface="Courier" pitchFamily="49" charset="0"/>
              </a:defRPr>
            </a:lvl7pPr>
            <a:lvl8pPr marL="3429000" indent="-228600" defTabSz="930275" eaLnBrk="0" fontAlgn="base" hangingPunct="0">
              <a:spcBef>
                <a:spcPct val="0"/>
              </a:spcBef>
              <a:spcAft>
                <a:spcPct val="0"/>
              </a:spcAft>
              <a:defRPr sz="2400">
                <a:solidFill>
                  <a:schemeClr val="tx1"/>
                </a:solidFill>
                <a:latin typeface="Courier" pitchFamily="49" charset="0"/>
              </a:defRPr>
            </a:lvl8pPr>
            <a:lvl9pPr marL="3886200" indent="-228600" defTabSz="930275" eaLnBrk="0" fontAlgn="base" hangingPunct="0">
              <a:spcBef>
                <a:spcPct val="0"/>
              </a:spcBef>
              <a:spcAft>
                <a:spcPct val="0"/>
              </a:spcAft>
              <a:defRPr sz="2400">
                <a:solidFill>
                  <a:schemeClr val="tx1"/>
                </a:solidFill>
                <a:latin typeface="Courier" pitchFamily="49" charset="0"/>
              </a:defRPr>
            </a:lvl9pPr>
          </a:lstStyle>
          <a:p>
            <a:pPr eaLnBrk="1" hangingPunct="1"/>
            <a:fld id="{93C4C3DC-8C65-45CC-A49F-59D5CFC206B2}" type="slidenum">
              <a:rPr lang="en-US" altLang="en-US" sz="1000">
                <a:latin typeface="Georgia" panose="02040502050405020303" pitchFamily="18" charset="0"/>
                <a:cs typeface="Arial" panose="020B0604020202020204" pitchFamily="34" charset="0"/>
              </a:rPr>
              <a:pPr eaLnBrk="1" hangingPunct="1"/>
              <a:t>23</a:t>
            </a:fld>
            <a:endParaRPr lang="en-US" altLang="en-US" sz="1000">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4257065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a:extLst>
              <a:ext uri="{FF2B5EF4-FFF2-40B4-BE49-F238E27FC236}">
                <a16:creationId xmlns:a16="http://schemas.microsoft.com/office/drawing/2014/main" id="{DB112E3C-E9B4-41BE-BE31-EAA590F02A8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Courier" pitchFamily="49" charset="0"/>
              </a:defRPr>
            </a:lvl1pPr>
            <a:lvl2pPr marL="742950" indent="-285750" defTabSz="930275">
              <a:defRPr sz="2400">
                <a:solidFill>
                  <a:schemeClr val="tx1"/>
                </a:solidFill>
                <a:latin typeface="Courier" pitchFamily="49" charset="0"/>
              </a:defRPr>
            </a:lvl2pPr>
            <a:lvl3pPr marL="1143000" indent="-228600" defTabSz="930275">
              <a:defRPr sz="2400">
                <a:solidFill>
                  <a:schemeClr val="tx1"/>
                </a:solidFill>
                <a:latin typeface="Courier" pitchFamily="49" charset="0"/>
              </a:defRPr>
            </a:lvl3pPr>
            <a:lvl4pPr marL="1600200" indent="-228600" defTabSz="930275">
              <a:defRPr sz="2400">
                <a:solidFill>
                  <a:schemeClr val="tx1"/>
                </a:solidFill>
                <a:latin typeface="Courier" pitchFamily="49" charset="0"/>
              </a:defRPr>
            </a:lvl4pPr>
            <a:lvl5pPr marL="2057400" indent="-228600" defTabSz="930275">
              <a:defRPr sz="2400">
                <a:solidFill>
                  <a:schemeClr val="tx1"/>
                </a:solidFill>
                <a:latin typeface="Courier" pitchFamily="49" charset="0"/>
              </a:defRPr>
            </a:lvl5pPr>
            <a:lvl6pPr marL="2514600" indent="-228600" defTabSz="930275" eaLnBrk="0" fontAlgn="base" hangingPunct="0">
              <a:spcBef>
                <a:spcPct val="0"/>
              </a:spcBef>
              <a:spcAft>
                <a:spcPct val="0"/>
              </a:spcAft>
              <a:defRPr sz="2400">
                <a:solidFill>
                  <a:schemeClr val="tx1"/>
                </a:solidFill>
                <a:latin typeface="Courier" pitchFamily="49" charset="0"/>
              </a:defRPr>
            </a:lvl6pPr>
            <a:lvl7pPr marL="2971800" indent="-228600" defTabSz="930275" eaLnBrk="0" fontAlgn="base" hangingPunct="0">
              <a:spcBef>
                <a:spcPct val="0"/>
              </a:spcBef>
              <a:spcAft>
                <a:spcPct val="0"/>
              </a:spcAft>
              <a:defRPr sz="2400">
                <a:solidFill>
                  <a:schemeClr val="tx1"/>
                </a:solidFill>
                <a:latin typeface="Courier" pitchFamily="49" charset="0"/>
              </a:defRPr>
            </a:lvl7pPr>
            <a:lvl8pPr marL="3429000" indent="-228600" defTabSz="930275" eaLnBrk="0" fontAlgn="base" hangingPunct="0">
              <a:spcBef>
                <a:spcPct val="0"/>
              </a:spcBef>
              <a:spcAft>
                <a:spcPct val="0"/>
              </a:spcAft>
              <a:defRPr sz="2400">
                <a:solidFill>
                  <a:schemeClr val="tx1"/>
                </a:solidFill>
                <a:latin typeface="Courier" pitchFamily="49" charset="0"/>
              </a:defRPr>
            </a:lvl8pPr>
            <a:lvl9pPr marL="3886200" indent="-228600" defTabSz="930275" eaLnBrk="0" fontAlgn="base" hangingPunct="0">
              <a:spcBef>
                <a:spcPct val="0"/>
              </a:spcBef>
              <a:spcAft>
                <a:spcPct val="0"/>
              </a:spcAft>
              <a:defRPr sz="2400">
                <a:solidFill>
                  <a:schemeClr val="tx1"/>
                </a:solidFill>
                <a:latin typeface="Courier" pitchFamily="49" charset="0"/>
              </a:defRPr>
            </a:lvl9pPr>
          </a:lstStyle>
          <a:p>
            <a:fld id="{F99ABB4A-2AE2-40CB-BEF5-974C5C89B899}" type="slidenum">
              <a:rPr lang="en-US" altLang="en-US" sz="1000">
                <a:latin typeface="Times New Roman" panose="02020603050405020304" pitchFamily="18" charset="0"/>
              </a:rPr>
              <a:pPr/>
              <a:t>24</a:t>
            </a:fld>
            <a:endParaRPr lang="en-US" altLang="en-US" sz="1000">
              <a:latin typeface="Times New Roman" panose="02020603050405020304" pitchFamily="18" charset="0"/>
            </a:endParaRPr>
          </a:p>
        </p:txBody>
      </p:sp>
      <p:sp>
        <p:nvSpPr>
          <p:cNvPr id="20483" name="Rectangle 2">
            <a:extLst>
              <a:ext uri="{FF2B5EF4-FFF2-40B4-BE49-F238E27FC236}">
                <a16:creationId xmlns:a16="http://schemas.microsoft.com/office/drawing/2014/main" id="{C45AD752-6DF4-4CB4-A05D-41624D20CDC1}"/>
              </a:ext>
            </a:extLst>
          </p:cNvPr>
          <p:cNvSpPr>
            <a:spLocks noGrp="1" noRot="1" noChangeAspect="1" noChangeArrowheads="1" noTextEdit="1"/>
          </p:cNvSpPr>
          <p:nvPr>
            <p:ph type="sldImg"/>
          </p:nvPr>
        </p:nvSpPr>
        <p:spPr bwMode="auto">
          <a:xfrm>
            <a:off x="1176338" y="696913"/>
            <a:ext cx="4638675" cy="3479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a:extLst>
              <a:ext uri="{FF2B5EF4-FFF2-40B4-BE49-F238E27FC236}">
                <a16:creationId xmlns:a16="http://schemas.microsoft.com/office/drawing/2014/main" id="{1087C865-E0A3-4C8B-997F-A1C57149F857}"/>
              </a:ext>
            </a:extLst>
          </p:cNvPr>
          <p:cNvSpPr>
            <a:spLocks noGrp="1" noChangeArrowheads="1"/>
          </p:cNvSpPr>
          <p:nvPr>
            <p:ph type="body" idx="1"/>
          </p:nvPr>
        </p:nvSpPr>
        <p:spPr bwMode="auto">
          <a:xfrm>
            <a:off x="698500" y="4408488"/>
            <a:ext cx="5594350"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D09730C8-853D-4673-943B-A94FFE26615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Courier" pitchFamily="49" charset="0"/>
              </a:defRPr>
            </a:lvl1pPr>
            <a:lvl2pPr marL="742950" indent="-285750" defTabSz="930275">
              <a:defRPr sz="2400">
                <a:solidFill>
                  <a:schemeClr val="tx1"/>
                </a:solidFill>
                <a:latin typeface="Courier" pitchFamily="49" charset="0"/>
              </a:defRPr>
            </a:lvl2pPr>
            <a:lvl3pPr marL="1143000" indent="-228600" defTabSz="930275">
              <a:defRPr sz="2400">
                <a:solidFill>
                  <a:schemeClr val="tx1"/>
                </a:solidFill>
                <a:latin typeface="Courier" pitchFamily="49" charset="0"/>
              </a:defRPr>
            </a:lvl3pPr>
            <a:lvl4pPr marL="1600200" indent="-228600" defTabSz="930275">
              <a:defRPr sz="2400">
                <a:solidFill>
                  <a:schemeClr val="tx1"/>
                </a:solidFill>
                <a:latin typeface="Courier" pitchFamily="49" charset="0"/>
              </a:defRPr>
            </a:lvl4pPr>
            <a:lvl5pPr marL="2057400" indent="-228600" defTabSz="930275">
              <a:defRPr sz="2400">
                <a:solidFill>
                  <a:schemeClr val="tx1"/>
                </a:solidFill>
                <a:latin typeface="Courier" pitchFamily="49" charset="0"/>
              </a:defRPr>
            </a:lvl5pPr>
            <a:lvl6pPr marL="2514600" indent="-228600" defTabSz="930275" eaLnBrk="0" fontAlgn="base" hangingPunct="0">
              <a:spcBef>
                <a:spcPct val="0"/>
              </a:spcBef>
              <a:spcAft>
                <a:spcPct val="0"/>
              </a:spcAft>
              <a:defRPr sz="2400">
                <a:solidFill>
                  <a:schemeClr val="tx1"/>
                </a:solidFill>
                <a:latin typeface="Courier" pitchFamily="49" charset="0"/>
              </a:defRPr>
            </a:lvl6pPr>
            <a:lvl7pPr marL="2971800" indent="-228600" defTabSz="930275" eaLnBrk="0" fontAlgn="base" hangingPunct="0">
              <a:spcBef>
                <a:spcPct val="0"/>
              </a:spcBef>
              <a:spcAft>
                <a:spcPct val="0"/>
              </a:spcAft>
              <a:defRPr sz="2400">
                <a:solidFill>
                  <a:schemeClr val="tx1"/>
                </a:solidFill>
                <a:latin typeface="Courier" pitchFamily="49" charset="0"/>
              </a:defRPr>
            </a:lvl7pPr>
            <a:lvl8pPr marL="3429000" indent="-228600" defTabSz="930275" eaLnBrk="0" fontAlgn="base" hangingPunct="0">
              <a:spcBef>
                <a:spcPct val="0"/>
              </a:spcBef>
              <a:spcAft>
                <a:spcPct val="0"/>
              </a:spcAft>
              <a:defRPr sz="2400">
                <a:solidFill>
                  <a:schemeClr val="tx1"/>
                </a:solidFill>
                <a:latin typeface="Courier" pitchFamily="49" charset="0"/>
              </a:defRPr>
            </a:lvl8pPr>
            <a:lvl9pPr marL="3886200" indent="-228600" defTabSz="930275" eaLnBrk="0" fontAlgn="base" hangingPunct="0">
              <a:spcBef>
                <a:spcPct val="0"/>
              </a:spcBef>
              <a:spcAft>
                <a:spcPct val="0"/>
              </a:spcAft>
              <a:defRPr sz="2400">
                <a:solidFill>
                  <a:schemeClr val="tx1"/>
                </a:solidFill>
                <a:latin typeface="Courier" pitchFamily="49" charset="0"/>
              </a:defRPr>
            </a:lvl9pPr>
          </a:lstStyle>
          <a:p>
            <a:fld id="{BDDD3583-B545-4CA5-AB74-D5C76EB34B46}" type="slidenum">
              <a:rPr lang="en-US" altLang="en-US" sz="1000">
                <a:latin typeface="Times New Roman" panose="02020603050405020304" pitchFamily="18" charset="0"/>
              </a:rPr>
              <a:pPr/>
              <a:t>25</a:t>
            </a:fld>
            <a:endParaRPr lang="en-US" altLang="en-US" sz="1000">
              <a:latin typeface="Times New Roman" panose="02020603050405020304" pitchFamily="18" charset="0"/>
            </a:endParaRPr>
          </a:p>
        </p:txBody>
      </p:sp>
      <p:sp>
        <p:nvSpPr>
          <p:cNvPr id="21507" name="Rectangle 2">
            <a:extLst>
              <a:ext uri="{FF2B5EF4-FFF2-40B4-BE49-F238E27FC236}">
                <a16:creationId xmlns:a16="http://schemas.microsoft.com/office/drawing/2014/main" id="{92BC9E24-6D7E-47DD-BA90-6F9AEB790A2A}"/>
              </a:ext>
            </a:extLst>
          </p:cNvPr>
          <p:cNvSpPr>
            <a:spLocks noGrp="1" noRot="1" noChangeAspect="1" noChangeArrowheads="1" noTextEdit="1"/>
          </p:cNvSpPr>
          <p:nvPr>
            <p:ph type="sldImg"/>
          </p:nvPr>
        </p:nvSpPr>
        <p:spPr bwMode="auto">
          <a:xfrm>
            <a:off x="1176338" y="696913"/>
            <a:ext cx="4638675" cy="3479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Rectangle 3">
            <a:extLst>
              <a:ext uri="{FF2B5EF4-FFF2-40B4-BE49-F238E27FC236}">
                <a16:creationId xmlns:a16="http://schemas.microsoft.com/office/drawing/2014/main" id="{D0BD63BE-191F-4CEC-A486-4E3B60C1750F}"/>
              </a:ext>
            </a:extLst>
          </p:cNvPr>
          <p:cNvSpPr>
            <a:spLocks noGrp="1" noChangeArrowheads="1"/>
          </p:cNvSpPr>
          <p:nvPr>
            <p:ph type="body" idx="1"/>
          </p:nvPr>
        </p:nvSpPr>
        <p:spPr bwMode="auto">
          <a:xfrm>
            <a:off x="698500" y="4408488"/>
            <a:ext cx="5594350"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49D6C023-AC2B-45B6-9442-C19176AD2F1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Courier" pitchFamily="49" charset="0"/>
              </a:defRPr>
            </a:lvl1pPr>
            <a:lvl2pPr marL="742950" indent="-285750" defTabSz="930275">
              <a:defRPr sz="2400">
                <a:solidFill>
                  <a:schemeClr val="tx1"/>
                </a:solidFill>
                <a:latin typeface="Courier" pitchFamily="49" charset="0"/>
              </a:defRPr>
            </a:lvl2pPr>
            <a:lvl3pPr marL="1143000" indent="-228600" defTabSz="930275">
              <a:defRPr sz="2400">
                <a:solidFill>
                  <a:schemeClr val="tx1"/>
                </a:solidFill>
                <a:latin typeface="Courier" pitchFamily="49" charset="0"/>
              </a:defRPr>
            </a:lvl3pPr>
            <a:lvl4pPr marL="1600200" indent="-228600" defTabSz="930275">
              <a:defRPr sz="2400">
                <a:solidFill>
                  <a:schemeClr val="tx1"/>
                </a:solidFill>
                <a:latin typeface="Courier" pitchFamily="49" charset="0"/>
              </a:defRPr>
            </a:lvl4pPr>
            <a:lvl5pPr marL="2057400" indent="-228600" defTabSz="930275">
              <a:defRPr sz="2400">
                <a:solidFill>
                  <a:schemeClr val="tx1"/>
                </a:solidFill>
                <a:latin typeface="Courier" pitchFamily="49" charset="0"/>
              </a:defRPr>
            </a:lvl5pPr>
            <a:lvl6pPr marL="2514600" indent="-228600" defTabSz="930275" eaLnBrk="0" fontAlgn="base" hangingPunct="0">
              <a:spcBef>
                <a:spcPct val="0"/>
              </a:spcBef>
              <a:spcAft>
                <a:spcPct val="0"/>
              </a:spcAft>
              <a:defRPr sz="2400">
                <a:solidFill>
                  <a:schemeClr val="tx1"/>
                </a:solidFill>
                <a:latin typeface="Courier" pitchFamily="49" charset="0"/>
              </a:defRPr>
            </a:lvl6pPr>
            <a:lvl7pPr marL="2971800" indent="-228600" defTabSz="930275" eaLnBrk="0" fontAlgn="base" hangingPunct="0">
              <a:spcBef>
                <a:spcPct val="0"/>
              </a:spcBef>
              <a:spcAft>
                <a:spcPct val="0"/>
              </a:spcAft>
              <a:defRPr sz="2400">
                <a:solidFill>
                  <a:schemeClr val="tx1"/>
                </a:solidFill>
                <a:latin typeface="Courier" pitchFamily="49" charset="0"/>
              </a:defRPr>
            </a:lvl7pPr>
            <a:lvl8pPr marL="3429000" indent="-228600" defTabSz="930275" eaLnBrk="0" fontAlgn="base" hangingPunct="0">
              <a:spcBef>
                <a:spcPct val="0"/>
              </a:spcBef>
              <a:spcAft>
                <a:spcPct val="0"/>
              </a:spcAft>
              <a:defRPr sz="2400">
                <a:solidFill>
                  <a:schemeClr val="tx1"/>
                </a:solidFill>
                <a:latin typeface="Courier" pitchFamily="49" charset="0"/>
              </a:defRPr>
            </a:lvl8pPr>
            <a:lvl9pPr marL="3886200" indent="-228600" defTabSz="930275" eaLnBrk="0" fontAlgn="base" hangingPunct="0">
              <a:spcBef>
                <a:spcPct val="0"/>
              </a:spcBef>
              <a:spcAft>
                <a:spcPct val="0"/>
              </a:spcAft>
              <a:defRPr sz="2400">
                <a:solidFill>
                  <a:schemeClr val="tx1"/>
                </a:solidFill>
                <a:latin typeface="Courier" pitchFamily="49" charset="0"/>
              </a:defRPr>
            </a:lvl9pPr>
          </a:lstStyle>
          <a:p>
            <a:fld id="{76D66CED-BCFC-4BEC-BBB5-D2A6AB448B4A}" type="slidenum">
              <a:rPr lang="en-US" altLang="en-US" sz="1000">
                <a:latin typeface="Times New Roman" panose="02020603050405020304" pitchFamily="18" charset="0"/>
              </a:rPr>
              <a:pPr/>
              <a:t>26</a:t>
            </a:fld>
            <a:endParaRPr lang="en-US" altLang="en-US" sz="1000">
              <a:latin typeface="Times New Roman" panose="02020603050405020304" pitchFamily="18" charset="0"/>
            </a:endParaRPr>
          </a:p>
        </p:txBody>
      </p:sp>
      <p:sp>
        <p:nvSpPr>
          <p:cNvPr id="22531" name="Footer Placeholder 4">
            <a:extLst>
              <a:ext uri="{FF2B5EF4-FFF2-40B4-BE49-F238E27FC236}">
                <a16:creationId xmlns:a16="http://schemas.microsoft.com/office/drawing/2014/main" id="{51BF9ED2-8EF9-4A39-98D3-D329FFD109DC}"/>
              </a:ext>
            </a:extLst>
          </p:cNvPr>
          <p:cNvSpPr>
            <a:spLocks noGrp="1"/>
          </p:cNvSpPr>
          <p:nvPr>
            <p:ph type="ftr" sz="quarter" idx="4"/>
          </p:nvPr>
        </p:nvSpPr>
        <p:spPr>
          <a:xfrm>
            <a:off x="0" y="9710738"/>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51" tIns="47425" rIns="94851" bIns="47425"/>
          <a:lstStyle>
            <a:lvl1pPr defTabSz="930275">
              <a:defRPr sz="2400">
                <a:solidFill>
                  <a:schemeClr val="tx1"/>
                </a:solidFill>
                <a:latin typeface="Courier" pitchFamily="49" charset="0"/>
              </a:defRPr>
            </a:lvl1pPr>
            <a:lvl2pPr marL="742950" indent="-285750" defTabSz="930275">
              <a:defRPr sz="2400">
                <a:solidFill>
                  <a:schemeClr val="tx1"/>
                </a:solidFill>
                <a:latin typeface="Courier" pitchFamily="49" charset="0"/>
              </a:defRPr>
            </a:lvl2pPr>
            <a:lvl3pPr marL="1143000" indent="-228600" defTabSz="930275">
              <a:defRPr sz="2400">
                <a:solidFill>
                  <a:schemeClr val="tx1"/>
                </a:solidFill>
                <a:latin typeface="Courier" pitchFamily="49" charset="0"/>
              </a:defRPr>
            </a:lvl3pPr>
            <a:lvl4pPr marL="1600200" indent="-228600" defTabSz="930275">
              <a:defRPr sz="2400">
                <a:solidFill>
                  <a:schemeClr val="tx1"/>
                </a:solidFill>
                <a:latin typeface="Courier" pitchFamily="49" charset="0"/>
              </a:defRPr>
            </a:lvl4pPr>
            <a:lvl5pPr marL="2057400" indent="-228600" defTabSz="930275">
              <a:defRPr sz="2400">
                <a:solidFill>
                  <a:schemeClr val="tx1"/>
                </a:solidFill>
                <a:latin typeface="Courier" pitchFamily="49" charset="0"/>
              </a:defRPr>
            </a:lvl5pPr>
            <a:lvl6pPr marL="2514600" indent="-228600" defTabSz="930275" eaLnBrk="0" fontAlgn="base" hangingPunct="0">
              <a:spcBef>
                <a:spcPct val="0"/>
              </a:spcBef>
              <a:spcAft>
                <a:spcPct val="0"/>
              </a:spcAft>
              <a:defRPr sz="2400">
                <a:solidFill>
                  <a:schemeClr val="tx1"/>
                </a:solidFill>
                <a:latin typeface="Courier" pitchFamily="49" charset="0"/>
              </a:defRPr>
            </a:lvl6pPr>
            <a:lvl7pPr marL="2971800" indent="-228600" defTabSz="930275" eaLnBrk="0" fontAlgn="base" hangingPunct="0">
              <a:spcBef>
                <a:spcPct val="0"/>
              </a:spcBef>
              <a:spcAft>
                <a:spcPct val="0"/>
              </a:spcAft>
              <a:defRPr sz="2400">
                <a:solidFill>
                  <a:schemeClr val="tx1"/>
                </a:solidFill>
                <a:latin typeface="Courier" pitchFamily="49" charset="0"/>
              </a:defRPr>
            </a:lvl7pPr>
            <a:lvl8pPr marL="3429000" indent="-228600" defTabSz="930275" eaLnBrk="0" fontAlgn="base" hangingPunct="0">
              <a:spcBef>
                <a:spcPct val="0"/>
              </a:spcBef>
              <a:spcAft>
                <a:spcPct val="0"/>
              </a:spcAft>
              <a:defRPr sz="2400">
                <a:solidFill>
                  <a:schemeClr val="tx1"/>
                </a:solidFill>
                <a:latin typeface="Courier" pitchFamily="49" charset="0"/>
              </a:defRPr>
            </a:lvl8pPr>
            <a:lvl9pPr marL="3886200" indent="-228600" defTabSz="930275" eaLnBrk="0" fontAlgn="base" hangingPunct="0">
              <a:spcBef>
                <a:spcPct val="0"/>
              </a:spcBef>
              <a:spcAft>
                <a:spcPct val="0"/>
              </a:spcAft>
              <a:defRPr sz="2400">
                <a:solidFill>
                  <a:schemeClr val="tx1"/>
                </a:solidFill>
                <a:latin typeface="Courier" pitchFamily="49" charset="0"/>
              </a:defRPr>
            </a:lvl9pPr>
          </a:lstStyle>
          <a:p>
            <a:r>
              <a:rPr lang="en-US" altLang="en-US" sz="1000">
                <a:latin typeface="Times New Roman" panose="02020603050405020304" pitchFamily="18" charset="0"/>
              </a:rPr>
              <a:t>Cisco Confidential</a:t>
            </a:r>
          </a:p>
          <a:p>
            <a:r>
              <a:rPr lang="en-US" altLang="en-US" sz="1000">
                <a:latin typeface="Times New Roman" panose="02020603050405020304" pitchFamily="18" charset="0"/>
              </a:rPr>
              <a:t>Cisco IBSG © 2010 Cisco and/or its affiliates. All rights reserved.</a:t>
            </a:r>
          </a:p>
        </p:txBody>
      </p:sp>
      <p:sp>
        <p:nvSpPr>
          <p:cNvPr id="22532" name="Notes Placeholder 12">
            <a:extLst>
              <a:ext uri="{FF2B5EF4-FFF2-40B4-BE49-F238E27FC236}">
                <a16:creationId xmlns:a16="http://schemas.microsoft.com/office/drawing/2014/main" id="{C6C92ED8-7A53-4705-8449-F160CFFDA133}"/>
              </a:ext>
            </a:extLst>
          </p:cNvPr>
          <p:cNvSpPr>
            <a:spLocks noGrp="1"/>
          </p:cNvSpPr>
          <p:nvPr>
            <p:ph type="body" idx="1"/>
          </p:nvPr>
        </p:nvSpPr>
        <p:spPr bwMode="auto">
          <a:xfrm>
            <a:off x="777875" y="4814888"/>
            <a:ext cx="5538788" cy="4676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500"/>
              <a:t>In 2003, there were approximately 6.3 billion people living on the planet and 500 million devices connected to the Internet. (Sources: U.S. Census Bureau, 2010; Forrester Research, 2003). By dividing the number of connected devices by the world population, we find that there was less than one (0.08) devices for every person.</a:t>
            </a:r>
          </a:p>
          <a:p>
            <a:pPr>
              <a:lnSpc>
                <a:spcPct val="80000"/>
              </a:lnSpc>
            </a:pPr>
            <a:r>
              <a:rPr lang="en-US" altLang="en-US" sz="500"/>
              <a:t>At this time, the Internet of Things (the point when more things are connected to the Internet than people) didn’t yet exist because the number of connected “things” was relatively small given that ubiquitous devices such as smartphones including the Apple iPhone were just being introduced. Steve Jobs, Apple’s CEO, in fact, unveiled the iPhone to the public on January 9, 2007 at Macworld 2007. (Source: Wikipedia, 2010). </a:t>
            </a:r>
          </a:p>
          <a:p>
            <a:pPr>
              <a:lnSpc>
                <a:spcPct val="80000"/>
              </a:lnSpc>
            </a:pPr>
            <a:r>
              <a:rPr lang="en-US" altLang="en-US" sz="500"/>
              <a:t>Between 2007 and today, the number of connected devices ballooned due to advances in smartphones, tablet PCs, and so on. </a:t>
            </a:r>
          </a:p>
          <a:p>
            <a:pPr>
              <a:lnSpc>
                <a:spcPct val="80000"/>
              </a:lnSpc>
            </a:pPr>
            <a:r>
              <a:rPr lang="en-US" altLang="en-US" sz="500"/>
              <a:t>This explosive growth brought the number of devices connected to the Internet to 12.5 billion in 2010, while the number of people living on earth increased to 6.8 billion. (Sources: Cisco IBSG, 2010; U.S. Census Bureau, 2010). </a:t>
            </a:r>
          </a:p>
          <a:p>
            <a:pPr>
              <a:lnSpc>
                <a:spcPct val="80000"/>
              </a:lnSpc>
            </a:pPr>
            <a:r>
              <a:rPr lang="en-US" altLang="en-US" sz="500"/>
              <a:t>Cisco IBSG believes the Internet of Things was born between 2008 and 2009. </a:t>
            </a:r>
          </a:p>
          <a:p>
            <a:pPr>
              <a:lnSpc>
                <a:spcPct val="80000"/>
              </a:lnSpc>
            </a:pPr>
            <a:r>
              <a:rPr lang="en-US" altLang="en-US" sz="500"/>
              <a:t>Today, the Internet of Things is well underway, as initiatives such as planetary skin, the smart grid, tablet PCs, and intelligent vehicles take hold and flourish. </a:t>
            </a:r>
          </a:p>
          <a:p>
            <a:pPr>
              <a:lnSpc>
                <a:spcPct val="80000"/>
              </a:lnSpc>
            </a:pPr>
            <a:r>
              <a:rPr lang="en-US" altLang="en-US" sz="500"/>
              <a:t>Looking to the future, Cisco IBSG predicts there will be 25 billion devices connected to the Internet by 2015 and 50 billion by 2020. This growth will come largely from future initiatives such as sensor networks and connected buildings. </a:t>
            </a:r>
          </a:p>
          <a:p>
            <a:pPr marL="119063" lvl="1" indent="-119063" eaLnBrk="1" hangingPunct="1">
              <a:lnSpc>
                <a:spcPct val="80000"/>
              </a:lnSpc>
              <a:spcBef>
                <a:spcPts val="413"/>
              </a:spcBef>
              <a:buFontTx/>
              <a:buChar char="•"/>
            </a:pPr>
            <a:r>
              <a:rPr lang="en-US" altLang="en-US" sz="500"/>
              <a:t>It is important to understand that Cisco IBSG’s estimates for connected devices do not take into account any unforeseen advances or innovations in Internet or device technology. The numbers presented here are based solely on applying what we know to be true today. </a:t>
            </a:r>
          </a:p>
          <a:p>
            <a:pPr marL="119063" lvl="1" indent="-119063" eaLnBrk="1" hangingPunct="1">
              <a:lnSpc>
                <a:spcPct val="80000"/>
              </a:lnSpc>
              <a:spcBef>
                <a:spcPts val="413"/>
              </a:spcBef>
              <a:buFontTx/>
              <a:buChar char="•"/>
            </a:pPr>
            <a:r>
              <a:rPr lang="en-US" altLang="en-US" sz="500"/>
              <a:t>In addition, the number of connected devices per person may seem low. This is because we are basing our calculation on the entire world population, many of whom are not connected to the Internet yet. By reducing the population sample to the number of people actually connected to the Internet, the number of connected devices per person goes up dramatically. For example, we know that approximately 2 billion people use the Internet today.  (Source: World Internet Stats, June 30, 2010). Using this figure, the number of connected devices per person is 6.25 in 2010 instead of 1.84. </a:t>
            </a:r>
          </a:p>
          <a:p>
            <a:pPr marL="119063" lvl="1" indent="-119063" eaLnBrk="1" hangingPunct="1">
              <a:lnSpc>
                <a:spcPct val="80000"/>
              </a:lnSpc>
              <a:spcBef>
                <a:spcPts val="413"/>
              </a:spcBef>
              <a:buFontTx/>
              <a:buChar char="•"/>
            </a:pPr>
            <a:endParaRPr lang="en-US" altLang="en-US" sz="500"/>
          </a:p>
          <a:p>
            <a:pPr marL="119063" lvl="1" indent="-119063" eaLnBrk="1" hangingPunct="1">
              <a:lnSpc>
                <a:spcPct val="80000"/>
              </a:lnSpc>
              <a:spcBef>
                <a:spcPts val="413"/>
              </a:spcBef>
            </a:pPr>
            <a:r>
              <a:rPr lang="en-US" altLang="en-US" sz="500" u="sng"/>
              <a:t>Note</a:t>
            </a:r>
          </a:p>
          <a:p>
            <a:pPr>
              <a:lnSpc>
                <a:spcPct val="80000"/>
              </a:lnSpc>
            </a:pPr>
            <a:r>
              <a:rPr lang="en-US" altLang="en-US" sz="500"/>
              <a:t>Calculations are based on number of connected IP devices. </a:t>
            </a:r>
          </a:p>
          <a:p>
            <a:pPr marL="119063" lvl="1" indent="-119063">
              <a:lnSpc>
                <a:spcPct val="80000"/>
              </a:lnSpc>
            </a:pPr>
            <a:endParaRPr lang="en-US" altLang="en-US" sz="500"/>
          </a:p>
          <a:p>
            <a:pPr>
              <a:lnSpc>
                <a:spcPct val="80000"/>
              </a:lnSpc>
            </a:pPr>
            <a:r>
              <a:rPr lang="en-US" altLang="en-US" sz="500" u="sng"/>
              <a:t>Source Detail</a:t>
            </a:r>
          </a:p>
          <a:p>
            <a:pPr>
              <a:lnSpc>
                <a:spcPct val="80000"/>
              </a:lnSpc>
            </a:pPr>
            <a:r>
              <a:rPr lang="en-US" altLang="en-US" sz="500" i="1">
                <a:latin typeface="Arial" panose="020B0604020202020204" pitchFamily="34" charset="0"/>
                <a:cs typeface="Arial" panose="020B0604020202020204" pitchFamily="34" charset="0"/>
              </a:rPr>
              <a:t>Forrester Research </a:t>
            </a:r>
            <a:endParaRPr lang="en-US" altLang="en-US" sz="500">
              <a:latin typeface="Arial" panose="020B0604020202020204" pitchFamily="34" charset="0"/>
              <a:cs typeface="Arial" panose="020B0604020202020204" pitchFamily="34" charset="0"/>
            </a:endParaRPr>
          </a:p>
          <a:p>
            <a:pPr>
              <a:lnSpc>
                <a:spcPct val="80000"/>
              </a:lnSpc>
            </a:pPr>
            <a:r>
              <a:rPr lang="en-US" altLang="en-US" sz="500">
                <a:latin typeface="Arial" panose="020B0604020202020204" pitchFamily="34" charset="0"/>
                <a:cs typeface="Arial" panose="020B0604020202020204" pitchFamily="34" charset="0"/>
              </a:rPr>
              <a:t>(From Inforworld story dated March 10, 2003, titled, “Forrester CEO: Web services next IT storm”)</a:t>
            </a:r>
          </a:p>
          <a:p>
            <a:pPr>
              <a:lnSpc>
                <a:spcPct val="80000"/>
              </a:lnSpc>
            </a:pPr>
            <a:r>
              <a:rPr lang="en-US" altLang="en-US" sz="500" u="sng">
                <a:latin typeface="Arial" panose="020B0604020202020204" pitchFamily="34" charset="0"/>
                <a:cs typeface="Arial" panose="020B0604020202020204" pitchFamily="34" charset="0"/>
                <a:hlinkClick r:id="rId3"/>
              </a:rPr>
              <a:t>http://www.infoworld.com/t/platforms/forrester-ceo-web-services-next-it-storm-873</a:t>
            </a:r>
            <a:endParaRPr lang="en-US" altLang="en-US" sz="500">
              <a:latin typeface="Arial" panose="020B0604020202020204" pitchFamily="34" charset="0"/>
              <a:cs typeface="Arial" panose="020B0604020202020204" pitchFamily="34" charset="0"/>
            </a:endParaRPr>
          </a:p>
          <a:p>
            <a:pPr>
              <a:lnSpc>
                <a:spcPct val="80000"/>
              </a:lnSpc>
            </a:pPr>
            <a:r>
              <a:rPr lang="en-US" altLang="en-US" sz="500">
                <a:latin typeface="Arial" panose="020B0604020202020204" pitchFamily="34" charset="0"/>
                <a:cs typeface="Arial" panose="020B0604020202020204" pitchFamily="34" charset="0"/>
              </a:rPr>
              <a:t>Today about 500 million devices are connected, by the end of the decade there will be billions of connected devices, including cars, phones and many other electronic devices.  –George Colony, Forrester Research founder and chief executive officer</a:t>
            </a:r>
          </a:p>
          <a:p>
            <a:pPr>
              <a:lnSpc>
                <a:spcPct val="80000"/>
              </a:lnSpc>
            </a:pPr>
            <a:endParaRPr lang="en-US" altLang="en-US" sz="500">
              <a:latin typeface="Arial" panose="020B0604020202020204" pitchFamily="34" charset="0"/>
              <a:cs typeface="Arial" panose="020B0604020202020204" pitchFamily="34" charset="0"/>
            </a:endParaRPr>
          </a:p>
          <a:p>
            <a:pPr>
              <a:lnSpc>
                <a:spcPct val="80000"/>
              </a:lnSpc>
            </a:pPr>
            <a:r>
              <a:rPr lang="en-US" altLang="en-US" sz="500" i="1">
                <a:latin typeface="Arial" panose="020B0604020202020204" pitchFamily="34" charset="0"/>
                <a:cs typeface="Arial" panose="020B0604020202020204" pitchFamily="34" charset="0"/>
              </a:rPr>
              <a:t>Internet World Stats</a:t>
            </a:r>
            <a:endParaRPr lang="en-US" altLang="en-US" sz="500">
              <a:latin typeface="Arial" panose="020B0604020202020204" pitchFamily="34" charset="0"/>
              <a:cs typeface="Arial" panose="020B0604020202020204" pitchFamily="34" charset="0"/>
            </a:endParaRPr>
          </a:p>
          <a:p>
            <a:pPr>
              <a:lnSpc>
                <a:spcPct val="80000"/>
              </a:lnSpc>
            </a:pPr>
            <a:r>
              <a:rPr lang="en-US" altLang="en-US" sz="500">
                <a:latin typeface="Arial" panose="020B0604020202020204" pitchFamily="34" charset="0"/>
                <a:cs typeface="Arial" panose="020B0604020202020204" pitchFamily="34" charset="0"/>
              </a:rPr>
              <a:t>Internet Usage Statistics, The Internet Big Picture, World Internet Users and Population Stats, June 30, 2010</a:t>
            </a:r>
          </a:p>
          <a:p>
            <a:pPr>
              <a:lnSpc>
                <a:spcPct val="80000"/>
              </a:lnSpc>
            </a:pPr>
            <a:r>
              <a:rPr lang="en-US" altLang="en-US" sz="500" u="sng">
                <a:latin typeface="Arial" panose="020B0604020202020204" pitchFamily="34" charset="0"/>
                <a:cs typeface="Arial" panose="020B0604020202020204" pitchFamily="34" charset="0"/>
                <a:hlinkClick r:id="rId4"/>
              </a:rPr>
              <a:t>http://www.internetworldstats.com/stats.htm</a:t>
            </a:r>
            <a:r>
              <a:rPr lang="en-US" altLang="en-US" sz="500">
                <a:latin typeface="Arial" panose="020B0604020202020204" pitchFamily="34" charset="0"/>
                <a:cs typeface="Arial" panose="020B0604020202020204" pitchFamily="34" charset="0"/>
              </a:rPr>
              <a:t> </a:t>
            </a:r>
          </a:p>
          <a:p>
            <a:pPr>
              <a:lnSpc>
                <a:spcPct val="80000"/>
              </a:lnSpc>
            </a:pPr>
            <a:endParaRPr lang="en-US" altLang="en-US" sz="500">
              <a:latin typeface="Arial" panose="020B0604020202020204" pitchFamily="34" charset="0"/>
              <a:cs typeface="Arial" panose="020B0604020202020204" pitchFamily="34" charset="0"/>
            </a:endParaRPr>
          </a:p>
          <a:p>
            <a:pPr>
              <a:lnSpc>
                <a:spcPct val="80000"/>
              </a:lnSpc>
            </a:pPr>
            <a:r>
              <a:rPr lang="en-US" altLang="en-US" sz="500" i="1">
                <a:latin typeface="Arial" panose="020B0604020202020204" pitchFamily="34" charset="0"/>
                <a:cs typeface="Arial" panose="020B0604020202020204" pitchFamily="34" charset="0"/>
              </a:rPr>
              <a:t>U.S. Census Bureau</a:t>
            </a:r>
            <a:endParaRPr lang="en-US" altLang="en-US" sz="500">
              <a:latin typeface="Arial" panose="020B0604020202020204" pitchFamily="34" charset="0"/>
              <a:cs typeface="Arial" panose="020B0604020202020204" pitchFamily="34" charset="0"/>
            </a:endParaRPr>
          </a:p>
          <a:p>
            <a:pPr>
              <a:lnSpc>
                <a:spcPct val="80000"/>
              </a:lnSpc>
            </a:pPr>
            <a:r>
              <a:rPr lang="en-US" altLang="en-US" sz="500">
                <a:latin typeface="Arial" panose="020B0604020202020204" pitchFamily="34" charset="0"/>
                <a:cs typeface="Arial" panose="020B0604020202020204" pitchFamily="34" charset="0"/>
              </a:rPr>
              <a:t>U.S. Census Bureau, 2010, “Total Midyear Population for the World: 1950-2050,”</a:t>
            </a:r>
          </a:p>
          <a:p>
            <a:pPr>
              <a:lnSpc>
                <a:spcPct val="80000"/>
              </a:lnSpc>
            </a:pPr>
            <a:r>
              <a:rPr lang="en-US" altLang="en-US" sz="500">
                <a:latin typeface="Arial" panose="020B0604020202020204" pitchFamily="34" charset="0"/>
                <a:cs typeface="Arial" panose="020B0604020202020204" pitchFamily="34" charset="0"/>
              </a:rPr>
              <a:t>(Data updated 6-28-2010)</a:t>
            </a:r>
          </a:p>
          <a:p>
            <a:pPr>
              <a:lnSpc>
                <a:spcPct val="80000"/>
              </a:lnSpc>
            </a:pPr>
            <a:r>
              <a:rPr lang="en-US" altLang="en-US" sz="500" u="sng">
                <a:latin typeface="Arial" panose="020B0604020202020204" pitchFamily="34" charset="0"/>
                <a:cs typeface="Arial" panose="020B0604020202020204" pitchFamily="34" charset="0"/>
                <a:hlinkClick r:id="rId5"/>
              </a:rPr>
              <a:t>http://www.census.gov/ipc/www/idb/worldpop.php</a:t>
            </a:r>
            <a:endParaRPr lang="en-US" altLang="en-US" sz="500">
              <a:latin typeface="Arial" panose="020B0604020202020204" pitchFamily="34" charset="0"/>
              <a:cs typeface="Arial" panose="020B0604020202020204" pitchFamily="34" charset="0"/>
            </a:endParaRPr>
          </a:p>
          <a:p>
            <a:pPr>
              <a:lnSpc>
                <a:spcPct val="80000"/>
              </a:lnSpc>
            </a:pPr>
            <a:endParaRPr lang="en-US" altLang="en-US" sz="500">
              <a:latin typeface="Arial" panose="020B0604020202020204" pitchFamily="34" charset="0"/>
              <a:cs typeface="Arial" panose="020B0604020202020204" pitchFamily="34" charset="0"/>
            </a:endParaRPr>
          </a:p>
          <a:p>
            <a:pPr>
              <a:lnSpc>
                <a:spcPct val="80000"/>
              </a:lnSpc>
            </a:pPr>
            <a:r>
              <a:rPr lang="en-US" altLang="en-US" sz="500" i="1">
                <a:latin typeface="Arial" panose="020B0604020202020204" pitchFamily="34" charset="0"/>
                <a:cs typeface="Arial" panose="020B0604020202020204" pitchFamily="34" charset="0"/>
              </a:rPr>
              <a:t>Wikipedia</a:t>
            </a:r>
            <a:endParaRPr lang="en-US" altLang="en-US" sz="500">
              <a:latin typeface="Arial" panose="020B0604020202020204" pitchFamily="34" charset="0"/>
              <a:cs typeface="Arial" panose="020B0604020202020204" pitchFamily="34" charset="0"/>
            </a:endParaRPr>
          </a:p>
          <a:p>
            <a:pPr>
              <a:lnSpc>
                <a:spcPct val="80000"/>
              </a:lnSpc>
            </a:pPr>
            <a:r>
              <a:rPr lang="en-US" altLang="en-US" sz="500" u="sng">
                <a:latin typeface="Arial" panose="020B0604020202020204" pitchFamily="34" charset="0"/>
                <a:cs typeface="Arial" panose="020B0604020202020204" pitchFamily="34" charset="0"/>
                <a:hlinkClick r:id="rId6"/>
              </a:rPr>
              <a:t>http://en.wikipedia.org/wiki/IPhone</a:t>
            </a:r>
            <a:endParaRPr lang="en-US" altLang="en-US" sz="500">
              <a:latin typeface="Arial" panose="020B0604020202020204" pitchFamily="34" charset="0"/>
              <a:cs typeface="Arial" panose="020B0604020202020204" pitchFamily="34" charset="0"/>
            </a:endParaRPr>
          </a:p>
          <a:p>
            <a:pPr>
              <a:lnSpc>
                <a:spcPct val="80000"/>
              </a:lnSpc>
            </a:pPr>
            <a:r>
              <a:rPr lang="en-US" altLang="en-US" sz="500">
                <a:latin typeface="Arial" panose="020B0604020202020204" pitchFamily="34" charset="0"/>
                <a:cs typeface="Arial" panose="020B0604020202020204" pitchFamily="34" charset="0"/>
              </a:rPr>
              <a:t>Jobs unveiled the iPhone to the public on January 9, 2007 at Macworld 2007. Apple was required to file for operating permits with the FCC, but since such filings are made available to the public, the announcement came months before the iPhone had received approval. The iPhone went on sale in the United States on June 29, 2007, at 6:00 pm local time, while hundreds of customers lined up outside the stores nationwide. The original iPhone was made available in the UK, France, and Germany in November 2007, and Ireland and Austria in the spring of 2008.</a:t>
            </a:r>
          </a:p>
          <a:p>
            <a:pPr>
              <a:lnSpc>
                <a:spcPct val="80000"/>
              </a:lnSpc>
            </a:pPr>
            <a:endParaRPr lang="en-US" altLang="en-US" sz="500">
              <a:latin typeface="Arial" panose="020B0604020202020204" pitchFamily="34" charset="0"/>
              <a:cs typeface="Arial" panose="020B0604020202020204" pitchFamily="34" charset="0"/>
            </a:endParaRPr>
          </a:p>
          <a:p>
            <a:pPr>
              <a:lnSpc>
                <a:spcPct val="80000"/>
              </a:lnSpc>
            </a:pPr>
            <a:r>
              <a:rPr lang="en-US" altLang="en-US" sz="500" u="sng">
                <a:latin typeface="Arial" panose="020B0604020202020204" pitchFamily="34" charset="0"/>
                <a:cs typeface="Arial" panose="020B0604020202020204" pitchFamily="34" charset="0"/>
              </a:rPr>
              <a:t>Methodology</a:t>
            </a:r>
            <a:endParaRPr lang="en-US" altLang="en-US" sz="500">
              <a:latin typeface="Arial" panose="020B0604020202020204" pitchFamily="34" charset="0"/>
              <a:cs typeface="Arial" panose="020B0604020202020204" pitchFamily="34" charset="0"/>
            </a:endParaRPr>
          </a:p>
          <a:p>
            <a:pPr>
              <a:lnSpc>
                <a:spcPct val="80000"/>
              </a:lnSpc>
            </a:pPr>
            <a:r>
              <a:rPr lang="en-US" altLang="en-US" sz="500">
                <a:latin typeface="Arial" panose="020B0604020202020204" pitchFamily="34" charset="0"/>
                <a:cs typeface="Arial" panose="020B0604020202020204" pitchFamily="34" charset="0"/>
              </a:rPr>
              <a:t>Cisco IBSG determined the number of connected devices per year by applying the theory of Moore’s Law (or the doubling of processing power every 5.32 years) to the estimated number of connected devices in 2003 according to Forrester Research. The number of connected devices was then divided by the world population as determined by the U.S. Census Bureau to come up with the number of connected devices per person. </a:t>
            </a:r>
          </a:p>
          <a:p>
            <a:pPr>
              <a:lnSpc>
                <a:spcPct val="80000"/>
              </a:lnSpc>
            </a:pPr>
            <a:endParaRPr lang="en-US" altLang="en-US" sz="500">
              <a:latin typeface="Arial" panose="020B0604020202020204" pitchFamily="34" charset="0"/>
              <a:cs typeface="Arial" panose="020B0604020202020204" pitchFamily="34" charset="0"/>
            </a:endParaRPr>
          </a:p>
          <a:p>
            <a:pPr>
              <a:lnSpc>
                <a:spcPct val="80000"/>
              </a:lnSpc>
            </a:pPr>
            <a:r>
              <a:rPr lang="en-US" altLang="en-US" sz="500">
                <a:latin typeface="Arial" panose="020B0604020202020204" pitchFamily="34" charset="0"/>
                <a:cs typeface="Arial" panose="020B0604020202020204" pitchFamily="34" charset="0"/>
              </a:rPr>
              <a:t>###</a:t>
            </a:r>
          </a:p>
          <a:p>
            <a:pPr>
              <a:lnSpc>
                <a:spcPct val="80000"/>
              </a:lnSpc>
            </a:pPr>
            <a:endParaRPr lang="en-US" altLang="en-US" sz="500"/>
          </a:p>
        </p:txBody>
      </p:sp>
      <p:sp>
        <p:nvSpPr>
          <p:cNvPr id="22533" name="Slide Image Placeholder 13">
            <a:extLst>
              <a:ext uri="{FF2B5EF4-FFF2-40B4-BE49-F238E27FC236}">
                <a16:creationId xmlns:a16="http://schemas.microsoft.com/office/drawing/2014/main" id="{C2B67257-2044-4FDE-BC9C-9E6C3BAB7756}"/>
              </a:ext>
            </a:extLst>
          </p:cNvPr>
          <p:cNvSpPr>
            <a:spLocks noGrp="1" noRot="1" noChangeAspect="1"/>
          </p:cNvSpPr>
          <p:nvPr>
            <p:ph type="sldImg"/>
          </p:nvPr>
        </p:nvSpPr>
        <p:spPr bwMode="auto">
          <a:xfrm>
            <a:off x="642938" y="271463"/>
            <a:ext cx="5857875" cy="4392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28E350A-ECD9-4A84-B17A-B3B21F76E4CB}"/>
              </a:ext>
            </a:extLst>
          </p:cNvPr>
          <p:cNvSpPr>
            <a:spLocks noGrp="1" noRot="1" noChangeAspect="1"/>
          </p:cNvSpPr>
          <p:nvPr>
            <p:ph type="sldImg"/>
          </p:nvPr>
        </p:nvSpPr>
        <p:spPr bwMode="auto">
          <a:xfrm>
            <a:off x="1104900" y="696913"/>
            <a:ext cx="4648200" cy="34861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3555" name="Notes Placeholder 2">
            <a:extLst>
              <a:ext uri="{FF2B5EF4-FFF2-40B4-BE49-F238E27FC236}">
                <a16:creationId xmlns:a16="http://schemas.microsoft.com/office/drawing/2014/main" id="{3B1F2A46-03E7-482F-918E-980793C4C959}"/>
              </a:ext>
            </a:extLst>
          </p:cNvPr>
          <p:cNvSpPr>
            <a:spLocks noGrp="1"/>
          </p:cNvSpPr>
          <p:nvPr>
            <p:ph type="body" idx="1"/>
          </p:nvPr>
        </p:nvSpPr>
        <p:spPr bwMode="auto">
          <a:xfrm>
            <a:off x="1143000" y="4416425"/>
            <a:ext cx="4576763" cy="41830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3556" name="Slide Number Placeholder 3">
            <a:extLst>
              <a:ext uri="{FF2B5EF4-FFF2-40B4-BE49-F238E27FC236}">
                <a16:creationId xmlns:a16="http://schemas.microsoft.com/office/drawing/2014/main" id="{52C27ED1-5B62-408F-9C36-6985EED47B52}"/>
              </a:ext>
            </a:extLst>
          </p:cNvPr>
          <p:cNvSpPr>
            <a:spLocks noGrp="1"/>
          </p:cNvSpPr>
          <p:nvPr>
            <p:ph type="sldNum" sz="quarter" idx="5"/>
          </p:nvPr>
        </p:nvSpPr>
        <p:spPr>
          <a:xfrm>
            <a:off x="3884613" y="8829675"/>
            <a:ext cx="2971800" cy="465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Courier" pitchFamily="49" charset="0"/>
              </a:defRPr>
            </a:lvl1pPr>
            <a:lvl2pPr marL="742950" indent="-285750" defTabSz="930275">
              <a:defRPr sz="2400">
                <a:solidFill>
                  <a:schemeClr val="tx1"/>
                </a:solidFill>
                <a:latin typeface="Courier" pitchFamily="49" charset="0"/>
              </a:defRPr>
            </a:lvl2pPr>
            <a:lvl3pPr marL="1143000" indent="-228600" defTabSz="930275">
              <a:defRPr sz="2400">
                <a:solidFill>
                  <a:schemeClr val="tx1"/>
                </a:solidFill>
                <a:latin typeface="Courier" pitchFamily="49" charset="0"/>
              </a:defRPr>
            </a:lvl3pPr>
            <a:lvl4pPr marL="1600200" indent="-228600" defTabSz="930275">
              <a:defRPr sz="2400">
                <a:solidFill>
                  <a:schemeClr val="tx1"/>
                </a:solidFill>
                <a:latin typeface="Courier" pitchFamily="49" charset="0"/>
              </a:defRPr>
            </a:lvl4pPr>
            <a:lvl5pPr marL="2057400" indent="-228600" defTabSz="930275">
              <a:defRPr sz="2400">
                <a:solidFill>
                  <a:schemeClr val="tx1"/>
                </a:solidFill>
                <a:latin typeface="Courier" pitchFamily="49" charset="0"/>
              </a:defRPr>
            </a:lvl5pPr>
            <a:lvl6pPr marL="2514600" indent="-228600" defTabSz="930275" eaLnBrk="0" fontAlgn="base" hangingPunct="0">
              <a:spcBef>
                <a:spcPct val="0"/>
              </a:spcBef>
              <a:spcAft>
                <a:spcPct val="0"/>
              </a:spcAft>
              <a:defRPr sz="2400">
                <a:solidFill>
                  <a:schemeClr val="tx1"/>
                </a:solidFill>
                <a:latin typeface="Courier" pitchFamily="49" charset="0"/>
              </a:defRPr>
            </a:lvl6pPr>
            <a:lvl7pPr marL="2971800" indent="-228600" defTabSz="930275" eaLnBrk="0" fontAlgn="base" hangingPunct="0">
              <a:spcBef>
                <a:spcPct val="0"/>
              </a:spcBef>
              <a:spcAft>
                <a:spcPct val="0"/>
              </a:spcAft>
              <a:defRPr sz="2400">
                <a:solidFill>
                  <a:schemeClr val="tx1"/>
                </a:solidFill>
                <a:latin typeface="Courier" pitchFamily="49" charset="0"/>
              </a:defRPr>
            </a:lvl7pPr>
            <a:lvl8pPr marL="3429000" indent="-228600" defTabSz="930275" eaLnBrk="0" fontAlgn="base" hangingPunct="0">
              <a:spcBef>
                <a:spcPct val="0"/>
              </a:spcBef>
              <a:spcAft>
                <a:spcPct val="0"/>
              </a:spcAft>
              <a:defRPr sz="2400">
                <a:solidFill>
                  <a:schemeClr val="tx1"/>
                </a:solidFill>
                <a:latin typeface="Courier" pitchFamily="49" charset="0"/>
              </a:defRPr>
            </a:lvl8pPr>
            <a:lvl9pPr marL="3886200" indent="-228600" defTabSz="930275" eaLnBrk="0" fontAlgn="base" hangingPunct="0">
              <a:spcBef>
                <a:spcPct val="0"/>
              </a:spcBef>
              <a:spcAft>
                <a:spcPct val="0"/>
              </a:spcAft>
              <a:defRPr sz="2400">
                <a:solidFill>
                  <a:schemeClr val="tx1"/>
                </a:solidFill>
                <a:latin typeface="Courier" pitchFamily="49" charset="0"/>
              </a:defRPr>
            </a:lvl9pPr>
          </a:lstStyle>
          <a:p>
            <a:fld id="{AAB11725-DC38-40B6-9FD5-20A5207FAFBC}" type="slidenum">
              <a:rPr lang="en-US" altLang="en-US" sz="1000">
                <a:latin typeface="Times New Roman" panose="02020603050405020304" pitchFamily="18" charset="0"/>
              </a:rPr>
              <a:pPr/>
              <a:t>27</a:t>
            </a:fld>
            <a:endParaRPr lang="en-US" altLang="en-US" sz="100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FBAFF-56E2-42FD-BBFD-BC4CB0DF9729}" type="datetime1">
              <a:rPr lang="vi-VN" smtClean="0"/>
              <a:t>02/06/2019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3E96556-E26A-4B4C-A62E-531346E201EF}" type="slidenum">
              <a:rPr lang="vi-VN" smtClean="0"/>
              <a:t>‹#›</a:t>
            </a:fld>
            <a:endParaRPr lang="vi-VN"/>
          </a:p>
        </p:txBody>
      </p:sp>
    </p:spTree>
    <p:extLst>
      <p:ext uri="{BB962C8B-B14F-4D97-AF65-F5344CB8AC3E}">
        <p14:creationId xmlns:p14="http://schemas.microsoft.com/office/powerpoint/2010/main" val="2122648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E82703-B79A-4F4C-81ED-AB920FA0B144}" type="datetime1">
              <a:rPr lang="vi-VN" smtClean="0"/>
              <a:t>02/06/2019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3E96556-E26A-4B4C-A62E-531346E201EF}" type="slidenum">
              <a:rPr lang="vi-VN" smtClean="0"/>
              <a:t>‹#›</a:t>
            </a:fld>
            <a:endParaRPr lang="vi-VN"/>
          </a:p>
        </p:txBody>
      </p:sp>
    </p:spTree>
    <p:extLst>
      <p:ext uri="{BB962C8B-B14F-4D97-AF65-F5344CB8AC3E}">
        <p14:creationId xmlns:p14="http://schemas.microsoft.com/office/powerpoint/2010/main" val="1575313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AF981-769A-4E55-B51F-D3019B056ACE}" type="datetime1">
              <a:rPr lang="vi-VN" smtClean="0"/>
              <a:t>02/06/2019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3E96556-E26A-4B4C-A62E-531346E201EF}" type="slidenum">
              <a:rPr lang="vi-VN" smtClean="0"/>
              <a:t>‹#›</a:t>
            </a:fld>
            <a:endParaRPr lang="vi-VN"/>
          </a:p>
        </p:txBody>
      </p:sp>
    </p:spTree>
    <p:extLst>
      <p:ext uri="{BB962C8B-B14F-4D97-AF65-F5344CB8AC3E}">
        <p14:creationId xmlns:p14="http://schemas.microsoft.com/office/powerpoint/2010/main" val="259587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Corp Template_2014">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582293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Only">
    <p:spTree>
      <p:nvGrpSpPr>
        <p:cNvPr id="1" name=""/>
        <p:cNvGrpSpPr/>
        <p:nvPr/>
      </p:nvGrpSpPr>
      <p:grpSpPr>
        <a:xfrm>
          <a:off x="0" y="0"/>
          <a:ext cx="0" cy="0"/>
          <a:chOff x="0" y="0"/>
          <a:chExt cx="0" cy="0"/>
        </a:xfrm>
      </p:grpSpPr>
      <p:sp>
        <p:nvSpPr>
          <p:cNvPr id="6" name="Rectangle 5"/>
          <p:cNvSpPr/>
          <p:nvPr userDrawn="1"/>
        </p:nvSpPr>
        <p:spPr>
          <a:xfrm>
            <a:off x="381000" y="6070600"/>
            <a:ext cx="8763000" cy="787400"/>
          </a:xfrm>
          <a:prstGeom prst="rect">
            <a:avLst/>
          </a:prstGeom>
          <a:gradFill flip="none" rotWithShape="1">
            <a:gsLst>
              <a:gs pos="0">
                <a:srgbClr val="FFFFFF"/>
              </a:gs>
              <a:gs pos="100000">
                <a:schemeClr val="accent6"/>
              </a:gs>
              <a:gs pos="30000">
                <a:srgbClr val="FFFFFF"/>
              </a:gs>
              <a:gs pos="73000">
                <a:schemeClr val="accent6"/>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Title 3"/>
          <p:cNvSpPr>
            <a:spLocks noGrp="1"/>
          </p:cNvSpPr>
          <p:nvPr>
            <p:ph type="title"/>
          </p:nvPr>
        </p:nvSpPr>
        <p:spPr/>
        <p:txBody>
          <a:bodyPr/>
          <a:lstStyle/>
          <a:p>
            <a:r>
              <a:rPr lang="fr-FR"/>
              <a:t>Click to edit Master title style</a:t>
            </a:r>
            <a:endParaRPr lang="en-US"/>
          </a:p>
        </p:txBody>
      </p:sp>
      <p:sp>
        <p:nvSpPr>
          <p:cNvPr id="5" name="Content Placeholder 6"/>
          <p:cNvSpPr>
            <a:spLocks noGrp="1"/>
          </p:cNvSpPr>
          <p:nvPr>
            <p:ph sz="quarter" idx="15"/>
          </p:nvPr>
        </p:nvSpPr>
        <p:spPr>
          <a:xfrm>
            <a:off x="863601" y="1172749"/>
            <a:ext cx="7777163" cy="4752528"/>
          </a:xfrm>
        </p:spPr>
        <p:txBody>
          <a:bodyPr/>
          <a:lstStyle>
            <a:lvl4pPr>
              <a:defRPr spc="0" baseline="0"/>
            </a:lvl4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dirty="0"/>
          </a:p>
        </p:txBody>
      </p:sp>
    </p:spTree>
    <p:extLst>
      <p:ext uri="{BB962C8B-B14F-4D97-AF65-F5344CB8AC3E}">
        <p14:creationId xmlns:p14="http://schemas.microsoft.com/office/powerpoint/2010/main" val="1299477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ree Content" userDrawn="1">
  <p:cSld name="Free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327288621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3539EC-927F-4BD5-B381-FC23A1624226}" type="datetime1">
              <a:rPr lang="vi-VN" smtClean="0"/>
              <a:t>02/06/2019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3E96556-E26A-4B4C-A62E-531346E201EF}" type="slidenum">
              <a:rPr lang="vi-VN" smtClean="0"/>
              <a:t>‹#›</a:t>
            </a:fld>
            <a:endParaRPr lang="vi-VN"/>
          </a:p>
        </p:txBody>
      </p:sp>
    </p:spTree>
    <p:extLst>
      <p:ext uri="{BB962C8B-B14F-4D97-AF65-F5344CB8AC3E}">
        <p14:creationId xmlns:p14="http://schemas.microsoft.com/office/powerpoint/2010/main" val="3233369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67E395B-D194-4406-A47A-EEB42B0B868D}" type="datetime1">
              <a:rPr lang="vi-VN" smtClean="0"/>
              <a:t>02/06/2019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3E96556-E26A-4B4C-A62E-531346E201EF}" type="slidenum">
              <a:rPr lang="vi-VN" smtClean="0"/>
              <a:t>‹#›</a:t>
            </a:fld>
            <a:endParaRPr lang="vi-VN"/>
          </a:p>
        </p:txBody>
      </p:sp>
    </p:spTree>
    <p:extLst>
      <p:ext uri="{BB962C8B-B14F-4D97-AF65-F5344CB8AC3E}">
        <p14:creationId xmlns:p14="http://schemas.microsoft.com/office/powerpoint/2010/main" val="197619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B4DAD-3262-40E8-91BE-88136632E419}" type="datetime1">
              <a:rPr lang="vi-VN" smtClean="0"/>
              <a:t>02/06/2019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3E96556-E26A-4B4C-A62E-531346E201EF}" type="slidenum">
              <a:rPr lang="vi-VN" smtClean="0"/>
              <a:t>‹#›</a:t>
            </a:fld>
            <a:endParaRPr lang="vi-VN"/>
          </a:p>
        </p:txBody>
      </p:sp>
    </p:spTree>
    <p:extLst>
      <p:ext uri="{BB962C8B-B14F-4D97-AF65-F5344CB8AC3E}">
        <p14:creationId xmlns:p14="http://schemas.microsoft.com/office/powerpoint/2010/main" val="3082606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E1B63D-EB77-464C-82C7-7C87182AFA2B}" type="datetime1">
              <a:rPr lang="vi-VN" smtClean="0"/>
              <a:t>02/06/2019</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13E96556-E26A-4B4C-A62E-531346E201EF}" type="slidenum">
              <a:rPr lang="vi-VN" smtClean="0"/>
              <a:t>‹#›</a:t>
            </a:fld>
            <a:endParaRPr lang="vi-VN"/>
          </a:p>
        </p:txBody>
      </p:sp>
    </p:spTree>
    <p:extLst>
      <p:ext uri="{BB962C8B-B14F-4D97-AF65-F5344CB8AC3E}">
        <p14:creationId xmlns:p14="http://schemas.microsoft.com/office/powerpoint/2010/main" val="239162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7CC17C-0229-4F85-A86B-263BB3F23265}" type="datetime1">
              <a:rPr lang="vi-VN" smtClean="0"/>
              <a:t>02/06/2019</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13E96556-E26A-4B4C-A62E-531346E201EF}" type="slidenum">
              <a:rPr lang="vi-VN" smtClean="0"/>
              <a:t>‹#›</a:t>
            </a:fld>
            <a:endParaRPr lang="vi-VN"/>
          </a:p>
        </p:txBody>
      </p:sp>
    </p:spTree>
    <p:extLst>
      <p:ext uri="{BB962C8B-B14F-4D97-AF65-F5344CB8AC3E}">
        <p14:creationId xmlns:p14="http://schemas.microsoft.com/office/powerpoint/2010/main" val="4290289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523B8A-7024-4EC5-AB0C-3CA358B00210}" type="datetime1">
              <a:rPr lang="vi-VN" smtClean="0"/>
              <a:t>02/06/2019</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13E96556-E26A-4B4C-A62E-531346E201EF}" type="slidenum">
              <a:rPr lang="vi-VN" smtClean="0"/>
              <a:t>‹#›</a:t>
            </a:fld>
            <a:endParaRPr lang="vi-VN"/>
          </a:p>
        </p:txBody>
      </p:sp>
    </p:spTree>
    <p:extLst>
      <p:ext uri="{BB962C8B-B14F-4D97-AF65-F5344CB8AC3E}">
        <p14:creationId xmlns:p14="http://schemas.microsoft.com/office/powerpoint/2010/main" val="883520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05B1CF-05E9-46FE-A956-D2981FCE63DD}" type="datetime1">
              <a:rPr lang="vi-VN" smtClean="0"/>
              <a:t>02/06/2019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3E96556-E26A-4B4C-A62E-531346E201EF}" type="slidenum">
              <a:rPr lang="vi-VN" smtClean="0"/>
              <a:t>‹#›</a:t>
            </a:fld>
            <a:endParaRPr lang="vi-VN"/>
          </a:p>
        </p:txBody>
      </p:sp>
    </p:spTree>
    <p:extLst>
      <p:ext uri="{BB962C8B-B14F-4D97-AF65-F5344CB8AC3E}">
        <p14:creationId xmlns:p14="http://schemas.microsoft.com/office/powerpoint/2010/main" val="293215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BE6343-482A-4845-AC21-0A272301EBDF}" type="datetime1">
              <a:rPr lang="vi-VN" smtClean="0"/>
              <a:t>02/06/2019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3E96556-E26A-4B4C-A62E-531346E201EF}" type="slidenum">
              <a:rPr lang="vi-VN" smtClean="0"/>
              <a:t>‹#›</a:t>
            </a:fld>
            <a:endParaRPr lang="vi-VN"/>
          </a:p>
        </p:txBody>
      </p:sp>
    </p:spTree>
    <p:extLst>
      <p:ext uri="{BB962C8B-B14F-4D97-AF65-F5344CB8AC3E}">
        <p14:creationId xmlns:p14="http://schemas.microsoft.com/office/powerpoint/2010/main" val="381847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2E68F1-D417-4691-B4A3-93902202B9BB}" type="datetime1">
              <a:rPr lang="vi-VN" smtClean="0"/>
              <a:t>02/06/2019</a:t>
            </a:fld>
            <a:endParaRPr lang="vi-V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E96556-E26A-4B4C-A62E-531346E201EF}" type="slidenum">
              <a:rPr lang="vi-VN" smtClean="0"/>
              <a:t>‹#›</a:t>
            </a:fld>
            <a:endParaRPr lang="vi-VN"/>
          </a:p>
        </p:txBody>
      </p:sp>
    </p:spTree>
    <p:extLst>
      <p:ext uri="{BB962C8B-B14F-4D97-AF65-F5344CB8AC3E}">
        <p14:creationId xmlns:p14="http://schemas.microsoft.com/office/powerpoint/2010/main" val="32385745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blogs.sap.com/wp-content/uploads/2015/06/3_736763.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blogs.sap.com/wp-content/uploads/2015/06/4_736764.p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https://www.peoplematters.in/article/jobs/just-how-ready-is-the-indian-economy-for-the-transformation-of-jobs-due-to-emerging-disruptive-technology-18494" TargetMode="Externa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https://www.peoplematters.in/article/jobs/just-how-ready-is-the-indian-economy-for-the-transformation-of-jobs-due-to-emerging-disruptive-technology-1849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jpe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jpe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7.png"/><Relationship Id="rId4" Type="http://schemas.openxmlformats.org/officeDocument/2006/relationships/image" Target="../media/image96.jpg"/></Relationships>
</file>

<file path=ppt/slides/_rels/slide3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6.jpg"/><Relationship Id="rId4" Type="http://schemas.microsoft.com/office/2007/relationships/hdphoto" Target="../media/hdphoto4.wdp"/><Relationship Id="rId9"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7.png"/><Relationship Id="rId4" Type="http://schemas.openxmlformats.org/officeDocument/2006/relationships/image" Target="../media/image96.jp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7.png"/><Relationship Id="rId4" Type="http://schemas.openxmlformats.org/officeDocument/2006/relationships/image" Target="../media/image96.jp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7.png"/><Relationship Id="rId4" Type="http://schemas.openxmlformats.org/officeDocument/2006/relationships/image" Target="../media/image96.jp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6.jp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7.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image" Target="../media/image17.gif"/><Relationship Id="rId18" Type="http://schemas.openxmlformats.org/officeDocument/2006/relationships/image" Target="../media/image22.gif"/><Relationship Id="rId3" Type="http://schemas.openxmlformats.org/officeDocument/2006/relationships/image" Target="../media/image7.png"/><Relationship Id="rId7" Type="http://schemas.openxmlformats.org/officeDocument/2006/relationships/image" Target="../media/image11.gif"/><Relationship Id="rId12" Type="http://schemas.openxmlformats.org/officeDocument/2006/relationships/image" Target="../media/image16.gif"/><Relationship Id="rId17" Type="http://schemas.openxmlformats.org/officeDocument/2006/relationships/image" Target="../media/image21.gif"/><Relationship Id="rId2" Type="http://schemas.openxmlformats.org/officeDocument/2006/relationships/image" Target="../media/image6.png"/><Relationship Id="rId16" Type="http://schemas.openxmlformats.org/officeDocument/2006/relationships/image" Target="../media/image20.gif"/><Relationship Id="rId1" Type="http://schemas.openxmlformats.org/officeDocument/2006/relationships/slideLayout" Target="../slideLayouts/slideLayout12.xml"/><Relationship Id="rId6" Type="http://schemas.openxmlformats.org/officeDocument/2006/relationships/image" Target="../media/image10.gif"/><Relationship Id="rId11" Type="http://schemas.openxmlformats.org/officeDocument/2006/relationships/image" Target="../media/image15.gif"/><Relationship Id="rId5" Type="http://schemas.openxmlformats.org/officeDocument/2006/relationships/image" Target="../media/image9.gif"/><Relationship Id="rId15" Type="http://schemas.openxmlformats.org/officeDocument/2006/relationships/image" Target="../media/image19.gif"/><Relationship Id="rId10" Type="http://schemas.openxmlformats.org/officeDocument/2006/relationships/image" Target="../media/image14.gif"/><Relationship Id="rId19" Type="http://schemas.openxmlformats.org/officeDocument/2006/relationships/image" Target="../media/image23.png"/><Relationship Id="rId4" Type="http://schemas.openxmlformats.org/officeDocument/2006/relationships/image" Target="../media/image8.gif"/><Relationship Id="rId9" Type="http://schemas.openxmlformats.org/officeDocument/2006/relationships/image" Target="../media/image13.gif"/><Relationship Id="rId14" Type="http://schemas.openxmlformats.org/officeDocument/2006/relationships/image" Target="../media/image18.gif"/></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9.jpg"/><Relationship Id="rId4" Type="http://schemas.openxmlformats.org/officeDocument/2006/relationships/image" Target="../media/image108.jpg"/></Relationships>
</file>

<file path=ppt/slides/_rels/slide4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9.jpg"/><Relationship Id="rId4" Type="http://schemas.openxmlformats.org/officeDocument/2006/relationships/image" Target="../media/image108.jpg"/></Relationships>
</file>

<file path=ppt/slides/_rels/slide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5.png"/><Relationship Id="rId7" Type="http://schemas.openxmlformats.org/officeDocument/2006/relationships/diagramLayout" Target="../diagrams/layout1.xml"/><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chart" Target="../charts/chart1.xml"/><Relationship Id="rId5" Type="http://schemas.openxmlformats.org/officeDocument/2006/relationships/image" Target="../media/image27.jpg"/><Relationship Id="rId10" Type="http://schemas.microsoft.com/office/2007/relationships/diagramDrawing" Target="../diagrams/drawing1.xml"/><Relationship Id="rId4" Type="http://schemas.openxmlformats.org/officeDocument/2006/relationships/image" Target="../media/image26.jpeg"/><Relationship Id="rId9" Type="http://schemas.openxmlformats.org/officeDocument/2006/relationships/diagramColors" Target="../diagrams/colors1.xml"/></Relationships>
</file>

<file path=ppt/slides/_rels/slide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3.png"/><Relationship Id="rId12" Type="http://schemas.openxmlformats.org/officeDocument/2006/relationships/image" Target="../media/image42.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18AD3D7A-8D35-406B-9F61-D7019A0111AA}"/>
              </a:ext>
            </a:extLst>
          </p:cNvPr>
          <p:cNvSpPr/>
          <p:nvPr/>
        </p:nvSpPr>
        <p:spPr>
          <a:xfrm>
            <a:off x="11316810" y="-7705595"/>
            <a:ext cx="6722172" cy="2553012"/>
          </a:xfrm>
          <a:custGeom>
            <a:avLst/>
            <a:gdLst>
              <a:gd name="connsiteX0" fmla="*/ 6722172 w 6722172"/>
              <a:gd name="connsiteY0" fmla="*/ 0 h 2553012"/>
              <a:gd name="connsiteX1" fmla="*/ 5485111 w 6722172"/>
              <a:gd name="connsiteY1" fmla="*/ 1640900 h 2553012"/>
              <a:gd name="connsiteX2" fmla="*/ 1983904 w 6722172"/>
              <a:gd name="connsiteY2" fmla="*/ 2553012 h 2553012"/>
              <a:gd name="connsiteX3" fmla="*/ 1983538 w 6722172"/>
              <a:gd name="connsiteY3" fmla="*/ 2552252 h 2553012"/>
              <a:gd name="connsiteX4" fmla="*/ 873095 w 6722172"/>
              <a:gd name="connsiteY4" fmla="*/ 1891344 h 2553012"/>
              <a:gd name="connsiteX5" fmla="*/ 743974 w 6722172"/>
              <a:gd name="connsiteY5" fmla="*/ 1897864 h 2553012"/>
              <a:gd name="connsiteX6" fmla="*/ 702271 w 6722172"/>
              <a:gd name="connsiteY6" fmla="*/ 1904229 h 2553012"/>
              <a:gd name="connsiteX7" fmla="*/ 623800 w 6722172"/>
              <a:gd name="connsiteY7" fmla="*/ 1912057 h 2553012"/>
              <a:gd name="connsiteX8" fmla="*/ 0 w 6722172"/>
              <a:gd name="connsiteY8" fmla="*/ 2008428 h 2553012"/>
              <a:gd name="connsiteX9" fmla="*/ 6722172 w 6722172"/>
              <a:gd name="connsiteY9" fmla="*/ 0 h 255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72" h="2553012">
                <a:moveTo>
                  <a:pt x="6722172" y="0"/>
                </a:moveTo>
                <a:lnTo>
                  <a:pt x="5485111" y="1640900"/>
                </a:lnTo>
                <a:lnTo>
                  <a:pt x="1983904" y="2553012"/>
                </a:lnTo>
                <a:lnTo>
                  <a:pt x="1983538" y="2552252"/>
                </a:lnTo>
                <a:cubicBezTo>
                  <a:pt x="1769686" y="2158585"/>
                  <a:pt x="1352600" y="1891344"/>
                  <a:pt x="873095" y="1891344"/>
                </a:cubicBezTo>
                <a:cubicBezTo>
                  <a:pt x="829504" y="1891344"/>
                  <a:pt x="786428" y="1893553"/>
                  <a:pt x="743974" y="1897864"/>
                </a:cubicBezTo>
                <a:lnTo>
                  <a:pt x="702271" y="1904229"/>
                </a:lnTo>
                <a:lnTo>
                  <a:pt x="623800" y="1912057"/>
                </a:lnTo>
                <a:cubicBezTo>
                  <a:pt x="469539" y="1931148"/>
                  <a:pt x="274009" y="1967735"/>
                  <a:pt x="0" y="2008428"/>
                </a:cubicBezTo>
                <a:lnTo>
                  <a:pt x="6722172" y="0"/>
                </a:lnTo>
                <a:close/>
              </a:path>
            </a:pathLst>
          </a:custGeom>
          <a:gradFill flip="none" rotWithShape="1">
            <a:gsLst>
              <a:gs pos="25000">
                <a:srgbClr val="DCECC9"/>
              </a:gs>
              <a:gs pos="46000">
                <a:srgbClr val="46AACE"/>
              </a:gs>
              <a:gs pos="100000">
                <a:srgbClr val="1C2B7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7" name="Freeform: Shape 36">
            <a:extLst>
              <a:ext uri="{FF2B5EF4-FFF2-40B4-BE49-F238E27FC236}">
                <a16:creationId xmlns:a16="http://schemas.microsoft.com/office/drawing/2014/main" id="{EBC5B2E4-53EC-4F7B-8E12-7DD82C48B1D3}"/>
              </a:ext>
            </a:extLst>
          </p:cNvPr>
          <p:cNvSpPr/>
          <p:nvPr/>
        </p:nvSpPr>
        <p:spPr>
          <a:xfrm>
            <a:off x="21354678" y="-2079187"/>
            <a:ext cx="3314599" cy="1346175"/>
          </a:xfrm>
          <a:custGeom>
            <a:avLst/>
            <a:gdLst>
              <a:gd name="connsiteX0" fmla="*/ 3314599 w 3314599"/>
              <a:gd name="connsiteY0" fmla="*/ 0 h 1346175"/>
              <a:gd name="connsiteX1" fmla="*/ 2577588 w 3314599"/>
              <a:gd name="connsiteY1" fmla="*/ 977609 h 1346175"/>
              <a:gd name="connsiteX2" fmla="*/ 124404 w 3314599"/>
              <a:gd name="connsiteY2" fmla="*/ 1346175 h 1346175"/>
              <a:gd name="connsiteX3" fmla="*/ 126770 w 3314599"/>
              <a:gd name="connsiteY3" fmla="*/ 1299322 h 1346175"/>
              <a:gd name="connsiteX4" fmla="*/ 27528 w 3314599"/>
              <a:gd name="connsiteY4" fmla="*/ 807758 h 1346175"/>
              <a:gd name="connsiteX5" fmla="*/ 0 w 3314599"/>
              <a:gd name="connsiteY5" fmla="*/ 750613 h 1346175"/>
              <a:gd name="connsiteX6" fmla="*/ 3314599 w 3314599"/>
              <a:gd name="connsiteY6" fmla="*/ 0 h 134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599" h="1346175">
                <a:moveTo>
                  <a:pt x="3314599" y="0"/>
                </a:moveTo>
                <a:lnTo>
                  <a:pt x="2577588" y="977609"/>
                </a:lnTo>
                <a:lnTo>
                  <a:pt x="124404" y="1346175"/>
                </a:lnTo>
                <a:lnTo>
                  <a:pt x="126770" y="1299322"/>
                </a:lnTo>
                <a:cubicBezTo>
                  <a:pt x="126770" y="1124957"/>
                  <a:pt x="91433" y="958845"/>
                  <a:pt x="27528" y="807758"/>
                </a:cubicBezTo>
                <a:lnTo>
                  <a:pt x="0" y="750613"/>
                </a:lnTo>
                <a:lnTo>
                  <a:pt x="3314599" y="0"/>
                </a:lnTo>
                <a:close/>
              </a:path>
            </a:pathLst>
          </a:custGeom>
          <a:gradFill flip="none" rotWithShape="1">
            <a:gsLst>
              <a:gs pos="0">
                <a:srgbClr val="DCECC9"/>
              </a:gs>
              <a:gs pos="46000">
                <a:srgbClr val="46AACE"/>
              </a:gs>
              <a:gs pos="92000">
                <a:srgbClr val="1C2B7F"/>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6" name="Freeform: Shape 35">
            <a:extLst>
              <a:ext uri="{FF2B5EF4-FFF2-40B4-BE49-F238E27FC236}">
                <a16:creationId xmlns:a16="http://schemas.microsoft.com/office/drawing/2014/main" id="{CBEDAFE7-96E3-481D-B937-6AB5623FBD2E}"/>
              </a:ext>
            </a:extLst>
          </p:cNvPr>
          <p:cNvSpPr/>
          <p:nvPr/>
        </p:nvSpPr>
        <p:spPr>
          <a:xfrm>
            <a:off x="27737274" y="10299311"/>
            <a:ext cx="2550805" cy="874447"/>
          </a:xfrm>
          <a:custGeom>
            <a:avLst/>
            <a:gdLst>
              <a:gd name="connsiteX0" fmla="*/ 2550805 w 2550805"/>
              <a:gd name="connsiteY0" fmla="*/ 0 h 874447"/>
              <a:gd name="connsiteX1" fmla="*/ 1894229 w 2550805"/>
              <a:gd name="connsiteY1" fmla="*/ 870915 h 874447"/>
              <a:gd name="connsiteX2" fmla="*/ 0 w 2550805"/>
              <a:gd name="connsiteY2" fmla="*/ 874447 h 874447"/>
              <a:gd name="connsiteX3" fmla="*/ 10358 w 2550805"/>
              <a:gd name="connsiteY3" fmla="*/ 860595 h 874447"/>
              <a:gd name="connsiteX4" fmla="*/ 219515 w 2550805"/>
              <a:gd name="connsiteY4" fmla="*/ 283637 h 874447"/>
              <a:gd name="connsiteX5" fmla="*/ 221027 w 2550805"/>
              <a:gd name="connsiteY5" fmla="*/ 253705 h 874447"/>
              <a:gd name="connsiteX6" fmla="*/ 2550805 w 2550805"/>
              <a:gd name="connsiteY6" fmla="*/ 0 h 87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805" h="874447">
                <a:moveTo>
                  <a:pt x="2550805" y="0"/>
                </a:moveTo>
                <a:lnTo>
                  <a:pt x="1894229" y="870915"/>
                </a:lnTo>
                <a:lnTo>
                  <a:pt x="0" y="874447"/>
                </a:lnTo>
                <a:lnTo>
                  <a:pt x="10358" y="860595"/>
                </a:lnTo>
                <a:cubicBezTo>
                  <a:pt x="123831" y="692634"/>
                  <a:pt x="197958" y="495906"/>
                  <a:pt x="219515" y="283637"/>
                </a:cubicBezTo>
                <a:lnTo>
                  <a:pt x="221027" y="253705"/>
                </a:lnTo>
                <a:lnTo>
                  <a:pt x="2550805" y="0"/>
                </a:lnTo>
                <a:close/>
              </a:path>
            </a:pathLst>
          </a:custGeom>
          <a:gradFill flip="none" rotWithShape="1">
            <a:gsLst>
              <a:gs pos="0">
                <a:srgbClr val="DCECC9"/>
              </a:gs>
              <a:gs pos="46000">
                <a:srgbClr val="46AACE"/>
              </a:gs>
              <a:gs pos="100000">
                <a:srgbClr val="1C2B7F"/>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5" name="Freeform: Shape 34">
            <a:extLst>
              <a:ext uri="{FF2B5EF4-FFF2-40B4-BE49-F238E27FC236}">
                <a16:creationId xmlns:a16="http://schemas.microsoft.com/office/drawing/2014/main" id="{F9B7B064-5E98-47AD-8B08-EDC2423897E9}"/>
              </a:ext>
            </a:extLst>
          </p:cNvPr>
          <p:cNvSpPr/>
          <p:nvPr/>
        </p:nvSpPr>
        <p:spPr>
          <a:xfrm>
            <a:off x="33250774" y="21850756"/>
            <a:ext cx="2573008" cy="1157626"/>
          </a:xfrm>
          <a:custGeom>
            <a:avLst/>
            <a:gdLst>
              <a:gd name="connsiteX0" fmla="*/ 762053 w 2573008"/>
              <a:gd name="connsiteY0" fmla="*/ 0 h 1157626"/>
              <a:gd name="connsiteX1" fmla="*/ 2573008 w 2573008"/>
              <a:gd name="connsiteY1" fmla="*/ 106483 h 1157626"/>
              <a:gd name="connsiteX2" fmla="*/ 1780560 w 2573008"/>
              <a:gd name="connsiteY2" fmla="*/ 1157626 h 1157626"/>
              <a:gd name="connsiteX3" fmla="*/ 0 w 2573008"/>
              <a:gd name="connsiteY3" fmla="*/ 465468 h 1157626"/>
              <a:gd name="connsiteX4" fmla="*/ 20857 w 2573008"/>
              <a:gd name="connsiteY4" fmla="*/ 462285 h 1157626"/>
              <a:gd name="connsiteX5" fmla="*/ 740833 w 2573008"/>
              <a:gd name="connsiteY5" fmla="*/ 28377 h 1157626"/>
              <a:gd name="connsiteX6" fmla="*/ 762053 w 2573008"/>
              <a:gd name="connsiteY6" fmla="*/ 0 h 11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008" h="1157626">
                <a:moveTo>
                  <a:pt x="762053" y="0"/>
                </a:moveTo>
                <a:lnTo>
                  <a:pt x="2573008" y="106483"/>
                </a:lnTo>
                <a:lnTo>
                  <a:pt x="1780560" y="1157626"/>
                </a:lnTo>
                <a:lnTo>
                  <a:pt x="0" y="465468"/>
                </a:lnTo>
                <a:lnTo>
                  <a:pt x="20857" y="462285"/>
                </a:lnTo>
                <a:cubicBezTo>
                  <a:pt x="308591" y="403407"/>
                  <a:pt x="560679" y="246675"/>
                  <a:pt x="740833" y="28377"/>
                </a:cubicBezTo>
                <a:lnTo>
                  <a:pt x="762053" y="0"/>
                </a:lnTo>
                <a:close/>
              </a:path>
            </a:pathLst>
          </a:custGeom>
          <a:gradFill flip="none" rotWithShape="1">
            <a:gsLst>
              <a:gs pos="20000">
                <a:srgbClr val="DCECC9"/>
              </a:gs>
              <a:gs pos="46000">
                <a:srgbClr val="46AACE"/>
              </a:gs>
              <a:gs pos="82000">
                <a:srgbClr val="1C2B7F"/>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50" name="Freeform: Shape 49">
            <a:extLst>
              <a:ext uri="{FF2B5EF4-FFF2-40B4-BE49-F238E27FC236}">
                <a16:creationId xmlns:a16="http://schemas.microsoft.com/office/drawing/2014/main" id="{12F552AE-795F-49B6-B12D-25DFC8E86461}"/>
              </a:ext>
            </a:extLst>
          </p:cNvPr>
          <p:cNvSpPr/>
          <p:nvPr/>
        </p:nvSpPr>
        <p:spPr>
          <a:xfrm>
            <a:off x="-293430" y="11910728"/>
            <a:ext cx="7208468" cy="2348067"/>
          </a:xfrm>
          <a:custGeom>
            <a:avLst/>
            <a:gdLst>
              <a:gd name="connsiteX0" fmla="*/ 0 w 7428387"/>
              <a:gd name="connsiteY0" fmla="*/ 0 h 3042548"/>
              <a:gd name="connsiteX1" fmla="*/ 5764677 w 7428387"/>
              <a:gd name="connsiteY1" fmla="*/ 905237 h 3042548"/>
              <a:gd name="connsiteX2" fmla="*/ 7428387 w 7428387"/>
              <a:gd name="connsiteY2" fmla="*/ 1664588 h 3042548"/>
              <a:gd name="connsiteX3" fmla="*/ 7401784 w 7428387"/>
              <a:gd name="connsiteY3" fmla="*/ 1668123 h 3042548"/>
              <a:gd name="connsiteX4" fmla="*/ 7291812 w 7428387"/>
              <a:gd name="connsiteY4" fmla="*/ 1651339 h 3042548"/>
              <a:gd name="connsiteX5" fmla="*/ 7122363 w 7428387"/>
              <a:gd name="connsiteY5" fmla="*/ 1642783 h 3042548"/>
              <a:gd name="connsiteX6" fmla="*/ 5498733 w 7428387"/>
              <a:gd name="connsiteY6" fmla="*/ 2966079 h 3042548"/>
              <a:gd name="connsiteX7" fmla="*/ 5487063 w 7428387"/>
              <a:gd name="connsiteY7" fmla="*/ 3042548 h 3042548"/>
              <a:gd name="connsiteX8" fmla="*/ 5483814 w 7428387"/>
              <a:gd name="connsiteY8" fmla="*/ 3026828 h 3042548"/>
              <a:gd name="connsiteX9" fmla="*/ 0 w 7428387"/>
              <a:gd name="connsiteY9" fmla="*/ 0 h 3042548"/>
              <a:gd name="connsiteX0" fmla="*/ 0 w 7196894"/>
              <a:gd name="connsiteY0" fmla="*/ 0 h 2371217"/>
              <a:gd name="connsiteX1" fmla="*/ 5533184 w 7196894"/>
              <a:gd name="connsiteY1" fmla="*/ 233906 h 2371217"/>
              <a:gd name="connsiteX2" fmla="*/ 7196894 w 7196894"/>
              <a:gd name="connsiteY2" fmla="*/ 993257 h 2371217"/>
              <a:gd name="connsiteX3" fmla="*/ 7170291 w 7196894"/>
              <a:gd name="connsiteY3" fmla="*/ 996792 h 2371217"/>
              <a:gd name="connsiteX4" fmla="*/ 7060319 w 7196894"/>
              <a:gd name="connsiteY4" fmla="*/ 980008 h 2371217"/>
              <a:gd name="connsiteX5" fmla="*/ 6890870 w 7196894"/>
              <a:gd name="connsiteY5" fmla="*/ 971452 h 2371217"/>
              <a:gd name="connsiteX6" fmla="*/ 5267240 w 7196894"/>
              <a:gd name="connsiteY6" fmla="*/ 2294748 h 2371217"/>
              <a:gd name="connsiteX7" fmla="*/ 5255570 w 7196894"/>
              <a:gd name="connsiteY7" fmla="*/ 2371217 h 2371217"/>
              <a:gd name="connsiteX8" fmla="*/ 5252321 w 7196894"/>
              <a:gd name="connsiteY8" fmla="*/ 2355497 h 2371217"/>
              <a:gd name="connsiteX9" fmla="*/ 0 w 7196894"/>
              <a:gd name="connsiteY9" fmla="*/ 0 h 2371217"/>
              <a:gd name="connsiteX0" fmla="*/ 0 w 7243192"/>
              <a:gd name="connsiteY0" fmla="*/ 541598 h 2137311"/>
              <a:gd name="connsiteX1" fmla="*/ 5579482 w 7243192"/>
              <a:gd name="connsiteY1" fmla="*/ 0 h 2137311"/>
              <a:gd name="connsiteX2" fmla="*/ 7243192 w 7243192"/>
              <a:gd name="connsiteY2" fmla="*/ 759351 h 2137311"/>
              <a:gd name="connsiteX3" fmla="*/ 7216589 w 7243192"/>
              <a:gd name="connsiteY3" fmla="*/ 762886 h 2137311"/>
              <a:gd name="connsiteX4" fmla="*/ 7106617 w 7243192"/>
              <a:gd name="connsiteY4" fmla="*/ 746102 h 2137311"/>
              <a:gd name="connsiteX5" fmla="*/ 6937168 w 7243192"/>
              <a:gd name="connsiteY5" fmla="*/ 737546 h 2137311"/>
              <a:gd name="connsiteX6" fmla="*/ 5313538 w 7243192"/>
              <a:gd name="connsiteY6" fmla="*/ 2060842 h 2137311"/>
              <a:gd name="connsiteX7" fmla="*/ 5301868 w 7243192"/>
              <a:gd name="connsiteY7" fmla="*/ 2137311 h 2137311"/>
              <a:gd name="connsiteX8" fmla="*/ 5298619 w 7243192"/>
              <a:gd name="connsiteY8" fmla="*/ 2121591 h 2137311"/>
              <a:gd name="connsiteX9" fmla="*/ 0 w 7243192"/>
              <a:gd name="connsiteY9" fmla="*/ 541598 h 2137311"/>
              <a:gd name="connsiteX0" fmla="*/ 0 w 7023273"/>
              <a:gd name="connsiteY0" fmla="*/ 0 h 2405941"/>
              <a:gd name="connsiteX1" fmla="*/ 5359563 w 7023273"/>
              <a:gd name="connsiteY1" fmla="*/ 268630 h 2405941"/>
              <a:gd name="connsiteX2" fmla="*/ 7023273 w 7023273"/>
              <a:gd name="connsiteY2" fmla="*/ 1027981 h 2405941"/>
              <a:gd name="connsiteX3" fmla="*/ 6996670 w 7023273"/>
              <a:gd name="connsiteY3" fmla="*/ 1031516 h 2405941"/>
              <a:gd name="connsiteX4" fmla="*/ 6886698 w 7023273"/>
              <a:gd name="connsiteY4" fmla="*/ 1014732 h 2405941"/>
              <a:gd name="connsiteX5" fmla="*/ 6717249 w 7023273"/>
              <a:gd name="connsiteY5" fmla="*/ 1006176 h 2405941"/>
              <a:gd name="connsiteX6" fmla="*/ 5093619 w 7023273"/>
              <a:gd name="connsiteY6" fmla="*/ 2329472 h 2405941"/>
              <a:gd name="connsiteX7" fmla="*/ 5081949 w 7023273"/>
              <a:gd name="connsiteY7" fmla="*/ 2405941 h 2405941"/>
              <a:gd name="connsiteX8" fmla="*/ 5078700 w 7023273"/>
              <a:gd name="connsiteY8" fmla="*/ 2390221 h 2405941"/>
              <a:gd name="connsiteX9" fmla="*/ 0 w 7023273"/>
              <a:gd name="connsiteY9" fmla="*/ 0 h 2405941"/>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8468" h="2348067">
                <a:moveTo>
                  <a:pt x="0" y="0"/>
                </a:moveTo>
                <a:lnTo>
                  <a:pt x="5544758" y="210756"/>
                </a:lnTo>
                <a:lnTo>
                  <a:pt x="7208468" y="970107"/>
                </a:lnTo>
                <a:lnTo>
                  <a:pt x="7181865" y="973642"/>
                </a:lnTo>
                <a:lnTo>
                  <a:pt x="7071893" y="956858"/>
                </a:lnTo>
                <a:cubicBezTo>
                  <a:pt x="7016180" y="951201"/>
                  <a:pt x="6959651" y="948302"/>
                  <a:pt x="6902444" y="948302"/>
                </a:cubicBezTo>
                <a:cubicBezTo>
                  <a:pt x="6101555" y="948302"/>
                  <a:pt x="5433352" y="1516394"/>
                  <a:pt x="5278814" y="2271598"/>
                </a:cubicBezTo>
                <a:lnTo>
                  <a:pt x="5267144" y="2348067"/>
                </a:lnTo>
                <a:lnTo>
                  <a:pt x="5263895" y="2332347"/>
                </a:lnTo>
                <a:cubicBezTo>
                  <a:pt x="5014488" y="784695"/>
                  <a:pt x="3702281" y="482871"/>
                  <a:pt x="0" y="0"/>
                </a:cubicBezTo>
                <a:close/>
              </a:path>
            </a:pathLst>
          </a:custGeom>
          <a:gradFill flip="none" rotWithShape="1">
            <a:gsLst>
              <a:gs pos="9000">
                <a:srgbClr val="DCECC9"/>
              </a:gs>
              <a:gs pos="43000">
                <a:srgbClr val="46AACE"/>
              </a:gs>
              <a:gs pos="93000">
                <a:srgbClr val="1C2B7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grpSp>
        <p:nvGrpSpPr>
          <p:cNvPr id="79" name="Group 78">
            <a:extLst>
              <a:ext uri="{FF2B5EF4-FFF2-40B4-BE49-F238E27FC236}">
                <a16:creationId xmlns:a16="http://schemas.microsoft.com/office/drawing/2014/main" id="{C27AEDB1-094C-49D9-AFD5-63FFD1311E7F}"/>
              </a:ext>
            </a:extLst>
          </p:cNvPr>
          <p:cNvGrpSpPr/>
          <p:nvPr/>
        </p:nvGrpSpPr>
        <p:grpSpPr>
          <a:xfrm>
            <a:off x="1153" y="-2040509"/>
            <a:ext cx="4878990" cy="1877949"/>
            <a:chOff x="3078472" y="2689082"/>
            <a:chExt cx="4878990" cy="1877949"/>
          </a:xfrm>
          <a:gradFill>
            <a:gsLst>
              <a:gs pos="69000">
                <a:srgbClr val="B3DDCC"/>
              </a:gs>
              <a:gs pos="0">
                <a:srgbClr val="3D91BE"/>
              </a:gs>
              <a:gs pos="100000">
                <a:srgbClr val="162065"/>
              </a:gs>
            </a:gsLst>
            <a:lin ang="5400000" scaled="0"/>
          </a:gradFill>
        </p:grpSpPr>
        <p:sp>
          <p:nvSpPr>
            <p:cNvPr id="75" name="TextBox 74">
              <a:extLst>
                <a:ext uri="{FF2B5EF4-FFF2-40B4-BE49-F238E27FC236}">
                  <a16:creationId xmlns:a16="http://schemas.microsoft.com/office/drawing/2014/main" id="{334799FF-4AAB-457B-AEFE-D5D794B27371}"/>
                </a:ext>
              </a:extLst>
            </p:cNvPr>
            <p:cNvSpPr txBox="1"/>
            <p:nvPr/>
          </p:nvSpPr>
          <p:spPr>
            <a:xfrm>
              <a:off x="6988199" y="2689082"/>
              <a:ext cx="969263" cy="1847660"/>
            </a:xfrm>
            <a:custGeom>
              <a:avLst/>
              <a:gdLst/>
              <a:ahLst/>
              <a:cxnLst/>
              <a:rect l="l" t="t" r="r" b="b"/>
              <a:pathLst>
                <a:path w="969263" h="1847660">
                  <a:moveTo>
                    <a:pt x="277653" y="0"/>
                  </a:moveTo>
                  <a:lnTo>
                    <a:pt x="307943" y="30290"/>
                  </a:lnTo>
                  <a:lnTo>
                    <a:pt x="257460" y="85821"/>
                  </a:lnTo>
                  <a:lnTo>
                    <a:pt x="257460" y="863251"/>
                  </a:lnTo>
                  <a:cubicBezTo>
                    <a:pt x="297846" y="824548"/>
                    <a:pt x="339074" y="795100"/>
                    <a:pt x="381143" y="774907"/>
                  </a:cubicBezTo>
                  <a:cubicBezTo>
                    <a:pt x="431625" y="749666"/>
                    <a:pt x="481267" y="737045"/>
                    <a:pt x="530066" y="737045"/>
                  </a:cubicBezTo>
                  <a:cubicBezTo>
                    <a:pt x="577183" y="737045"/>
                    <a:pt x="621355" y="747983"/>
                    <a:pt x="662583" y="769859"/>
                  </a:cubicBezTo>
                  <a:cubicBezTo>
                    <a:pt x="703810" y="791734"/>
                    <a:pt x="737465" y="822865"/>
                    <a:pt x="763548" y="863251"/>
                  </a:cubicBezTo>
                  <a:cubicBezTo>
                    <a:pt x="789630" y="903637"/>
                    <a:pt x="806037" y="946127"/>
                    <a:pt x="812768" y="990720"/>
                  </a:cubicBezTo>
                  <a:cubicBezTo>
                    <a:pt x="819499" y="1035312"/>
                    <a:pt x="822864" y="1093788"/>
                    <a:pt x="822864" y="1166146"/>
                  </a:cubicBezTo>
                  <a:lnTo>
                    <a:pt x="822864" y="1691164"/>
                  </a:lnTo>
                  <a:cubicBezTo>
                    <a:pt x="822864" y="1745012"/>
                    <a:pt x="832961" y="1777826"/>
                    <a:pt x="853154" y="1789605"/>
                  </a:cubicBezTo>
                  <a:cubicBezTo>
                    <a:pt x="873347" y="1801384"/>
                    <a:pt x="912050" y="1807274"/>
                    <a:pt x="969263" y="1807274"/>
                  </a:cubicBezTo>
                  <a:lnTo>
                    <a:pt x="969263" y="1847660"/>
                  </a:lnTo>
                  <a:lnTo>
                    <a:pt x="590645" y="1847660"/>
                  </a:lnTo>
                  <a:lnTo>
                    <a:pt x="590645" y="1807274"/>
                  </a:lnTo>
                  <a:lnTo>
                    <a:pt x="706755" y="1807274"/>
                  </a:lnTo>
                  <a:lnTo>
                    <a:pt x="706755" y="1161098"/>
                  </a:lnTo>
                  <a:lnTo>
                    <a:pt x="706755" y="1130808"/>
                  </a:lnTo>
                  <a:cubicBezTo>
                    <a:pt x="706755" y="1085374"/>
                    <a:pt x="704651" y="1047092"/>
                    <a:pt x="700444" y="1015961"/>
                  </a:cubicBezTo>
                  <a:cubicBezTo>
                    <a:pt x="696238" y="984830"/>
                    <a:pt x="686562" y="954120"/>
                    <a:pt x="671417" y="923830"/>
                  </a:cubicBezTo>
                  <a:cubicBezTo>
                    <a:pt x="637762" y="839693"/>
                    <a:pt x="575500" y="797624"/>
                    <a:pt x="484632" y="797624"/>
                  </a:cubicBezTo>
                  <a:cubicBezTo>
                    <a:pt x="413956" y="797624"/>
                    <a:pt x="358425" y="828755"/>
                    <a:pt x="318040" y="891017"/>
                  </a:cubicBezTo>
                  <a:cubicBezTo>
                    <a:pt x="277653" y="953278"/>
                    <a:pt x="257460" y="1021430"/>
                    <a:pt x="257460" y="1095471"/>
                  </a:cubicBezTo>
                  <a:lnTo>
                    <a:pt x="257460" y="1691164"/>
                  </a:lnTo>
                  <a:cubicBezTo>
                    <a:pt x="257460" y="1743329"/>
                    <a:pt x="270081" y="1776984"/>
                    <a:pt x="295322" y="1792129"/>
                  </a:cubicBezTo>
                  <a:cubicBezTo>
                    <a:pt x="312150" y="1802226"/>
                    <a:pt x="350012" y="1807274"/>
                    <a:pt x="408908" y="1807274"/>
                  </a:cubicBezTo>
                  <a:lnTo>
                    <a:pt x="408908" y="1847660"/>
                  </a:lnTo>
                  <a:lnTo>
                    <a:pt x="25241" y="1847660"/>
                  </a:lnTo>
                  <a:lnTo>
                    <a:pt x="25241" y="1807274"/>
                  </a:lnTo>
                  <a:lnTo>
                    <a:pt x="141351" y="1807274"/>
                  </a:lnTo>
                  <a:lnTo>
                    <a:pt x="141351" y="227172"/>
                  </a:lnTo>
                  <a:lnTo>
                    <a:pt x="35337" y="353378"/>
                  </a:lnTo>
                  <a:lnTo>
                    <a:pt x="0" y="323088"/>
                  </a:lnTo>
                  <a:lnTo>
                    <a:pt x="277653"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vi-VN"/>
              </a:defPPr>
              <a:lvl1pPr>
                <a:defRPr sz="19900"/>
              </a:lvl1pPr>
            </a:lstStyle>
            <a:p>
              <a:endParaRPr lang="vi-VN"/>
            </a:p>
          </p:txBody>
        </p:sp>
        <p:sp>
          <p:nvSpPr>
            <p:cNvPr id="74" name="TextBox 73">
              <a:extLst>
                <a:ext uri="{FF2B5EF4-FFF2-40B4-BE49-F238E27FC236}">
                  <a16:creationId xmlns:a16="http://schemas.microsoft.com/office/drawing/2014/main" id="{03AE9D2F-E883-404C-99F2-CE4B67B2B508}"/>
                </a:ext>
              </a:extLst>
            </p:cNvPr>
            <p:cNvSpPr txBox="1"/>
            <p:nvPr/>
          </p:nvSpPr>
          <p:spPr>
            <a:xfrm>
              <a:off x="3555294" y="2800144"/>
              <a:ext cx="974312" cy="1736598"/>
            </a:xfrm>
            <a:custGeom>
              <a:avLst/>
              <a:gdLst/>
              <a:ahLst/>
              <a:cxnLst/>
              <a:rect l="l" t="t" r="r" b="b"/>
              <a:pathLst>
                <a:path w="974312" h="1736598">
                  <a:moveTo>
                    <a:pt x="0" y="0"/>
                  </a:moveTo>
                  <a:lnTo>
                    <a:pt x="45434" y="0"/>
                  </a:lnTo>
                  <a:lnTo>
                    <a:pt x="45434" y="75724"/>
                  </a:lnTo>
                  <a:lnTo>
                    <a:pt x="933926" y="75724"/>
                  </a:lnTo>
                  <a:lnTo>
                    <a:pt x="933926" y="0"/>
                  </a:lnTo>
                  <a:lnTo>
                    <a:pt x="974312" y="0"/>
                  </a:lnTo>
                  <a:lnTo>
                    <a:pt x="974312" y="646176"/>
                  </a:lnTo>
                  <a:lnTo>
                    <a:pt x="933926" y="646176"/>
                  </a:lnTo>
                  <a:lnTo>
                    <a:pt x="933926" y="590645"/>
                  </a:lnTo>
                  <a:cubicBezTo>
                    <a:pt x="928877" y="528383"/>
                    <a:pt x="924671" y="465280"/>
                    <a:pt x="921305" y="401336"/>
                  </a:cubicBezTo>
                  <a:cubicBezTo>
                    <a:pt x="912891" y="323929"/>
                    <a:pt x="895222" y="265033"/>
                    <a:pt x="868299" y="224647"/>
                  </a:cubicBezTo>
                  <a:cubicBezTo>
                    <a:pt x="841375" y="184261"/>
                    <a:pt x="811085" y="158178"/>
                    <a:pt x="777430" y="146399"/>
                  </a:cubicBezTo>
                  <a:cubicBezTo>
                    <a:pt x="731996" y="129572"/>
                    <a:pt x="657955" y="121158"/>
                    <a:pt x="555307" y="121158"/>
                  </a:cubicBezTo>
                  <a:lnTo>
                    <a:pt x="555307" y="1554861"/>
                  </a:lnTo>
                  <a:cubicBezTo>
                    <a:pt x="555307" y="1601978"/>
                    <a:pt x="562038" y="1635633"/>
                    <a:pt x="575500" y="1655826"/>
                  </a:cubicBezTo>
                  <a:cubicBezTo>
                    <a:pt x="588962" y="1682750"/>
                    <a:pt x="636079" y="1696212"/>
                    <a:pt x="716851" y="1696212"/>
                  </a:cubicBezTo>
                  <a:lnTo>
                    <a:pt x="772382" y="1696212"/>
                  </a:lnTo>
                  <a:lnTo>
                    <a:pt x="772382" y="1736598"/>
                  </a:lnTo>
                  <a:lnTo>
                    <a:pt x="272605" y="1736598"/>
                  </a:lnTo>
                  <a:lnTo>
                    <a:pt x="272605" y="1696212"/>
                  </a:lnTo>
                  <a:lnTo>
                    <a:pt x="419004" y="1696212"/>
                  </a:lnTo>
                  <a:lnTo>
                    <a:pt x="419004" y="121158"/>
                  </a:lnTo>
                  <a:cubicBezTo>
                    <a:pt x="312991" y="121158"/>
                    <a:pt x="241474" y="127889"/>
                    <a:pt x="204454" y="141351"/>
                  </a:cubicBezTo>
                  <a:cubicBezTo>
                    <a:pt x="167433" y="154813"/>
                    <a:pt x="135461" y="182158"/>
                    <a:pt x="108537" y="223385"/>
                  </a:cubicBezTo>
                  <a:cubicBezTo>
                    <a:pt x="81613" y="264612"/>
                    <a:pt x="64365" y="314254"/>
                    <a:pt x="56792" y="372308"/>
                  </a:cubicBezTo>
                  <a:cubicBezTo>
                    <a:pt x="49220" y="430363"/>
                    <a:pt x="45434" y="503142"/>
                    <a:pt x="45434" y="590645"/>
                  </a:cubicBezTo>
                  <a:lnTo>
                    <a:pt x="45434" y="646176"/>
                  </a:lnTo>
                  <a:lnTo>
                    <a:pt x="0" y="646176"/>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vi-VN"/>
              </a:defPPr>
              <a:lvl1pPr>
                <a:defRPr sz="19900"/>
              </a:lvl1pPr>
            </a:lstStyle>
            <a:p>
              <a:endParaRPr lang="vi-VN"/>
            </a:p>
          </p:txBody>
        </p:sp>
        <p:sp>
          <p:nvSpPr>
            <p:cNvPr id="73" name="TextBox 72">
              <a:extLst>
                <a:ext uri="{FF2B5EF4-FFF2-40B4-BE49-F238E27FC236}">
                  <a16:creationId xmlns:a16="http://schemas.microsoft.com/office/drawing/2014/main" id="{37CAA7EC-AC2D-4AE8-9854-7A948B40FDEC}"/>
                </a:ext>
              </a:extLst>
            </p:cNvPr>
            <p:cNvSpPr txBox="1"/>
            <p:nvPr/>
          </p:nvSpPr>
          <p:spPr>
            <a:xfrm>
              <a:off x="3149147" y="2916254"/>
              <a:ext cx="206979" cy="212026"/>
            </a:xfrm>
            <a:custGeom>
              <a:avLst/>
              <a:gdLst/>
              <a:ahLst/>
              <a:cxnLst/>
              <a:rect l="l" t="t" r="r" b="b"/>
              <a:pathLst>
                <a:path w="206979" h="212026">
                  <a:moveTo>
                    <a:pt x="106014" y="0"/>
                  </a:moveTo>
                  <a:cubicBezTo>
                    <a:pt x="134620" y="0"/>
                    <a:pt x="158600" y="9676"/>
                    <a:pt x="177951" y="29027"/>
                  </a:cubicBezTo>
                  <a:cubicBezTo>
                    <a:pt x="197303" y="48379"/>
                    <a:pt x="206979" y="72358"/>
                    <a:pt x="206979" y="100965"/>
                  </a:cubicBezTo>
                  <a:cubicBezTo>
                    <a:pt x="206979" y="132937"/>
                    <a:pt x="197303" y="159440"/>
                    <a:pt x="177951" y="180475"/>
                  </a:cubicBezTo>
                  <a:cubicBezTo>
                    <a:pt x="158600" y="201509"/>
                    <a:pt x="134620" y="212026"/>
                    <a:pt x="106014" y="212026"/>
                  </a:cubicBezTo>
                  <a:cubicBezTo>
                    <a:pt x="75724" y="212026"/>
                    <a:pt x="50483" y="201930"/>
                    <a:pt x="30290" y="181737"/>
                  </a:cubicBezTo>
                  <a:cubicBezTo>
                    <a:pt x="10097" y="161544"/>
                    <a:pt x="0" y="136302"/>
                    <a:pt x="0" y="106013"/>
                  </a:cubicBezTo>
                  <a:cubicBezTo>
                    <a:pt x="0" y="75723"/>
                    <a:pt x="10097" y="50482"/>
                    <a:pt x="30290" y="30289"/>
                  </a:cubicBezTo>
                  <a:cubicBezTo>
                    <a:pt x="50483" y="10096"/>
                    <a:pt x="75724" y="0"/>
                    <a:pt x="10601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vi-VN" sz="19900"/>
            </a:p>
          </p:txBody>
        </p:sp>
        <p:sp>
          <p:nvSpPr>
            <p:cNvPr id="72" name="TextBox 71">
              <a:extLst>
                <a:ext uri="{FF2B5EF4-FFF2-40B4-BE49-F238E27FC236}">
                  <a16:creationId xmlns:a16="http://schemas.microsoft.com/office/drawing/2014/main" id="{75D933C4-E1DD-4BD7-BA6F-565BDF898035}"/>
                </a:ext>
              </a:extLst>
            </p:cNvPr>
            <p:cNvSpPr txBox="1"/>
            <p:nvPr/>
          </p:nvSpPr>
          <p:spPr>
            <a:xfrm>
              <a:off x="5888347" y="3355451"/>
              <a:ext cx="999553" cy="1211580"/>
            </a:xfrm>
            <a:custGeom>
              <a:avLst/>
              <a:gdLst/>
              <a:ahLst/>
              <a:cxnLst/>
              <a:rect l="l" t="t" r="r" b="b"/>
              <a:pathLst>
                <a:path w="999553" h="1211580">
                  <a:moveTo>
                    <a:pt x="848106" y="0"/>
                  </a:moveTo>
                  <a:lnTo>
                    <a:pt x="893540" y="0"/>
                  </a:lnTo>
                  <a:lnTo>
                    <a:pt x="893540" y="620935"/>
                  </a:lnTo>
                  <a:lnTo>
                    <a:pt x="848106" y="620935"/>
                  </a:lnTo>
                  <a:lnTo>
                    <a:pt x="848106" y="252413"/>
                  </a:lnTo>
                  <a:cubicBezTo>
                    <a:pt x="810849" y="220441"/>
                    <a:pt x="767656" y="195620"/>
                    <a:pt x="718527" y="177951"/>
                  </a:cubicBezTo>
                  <a:cubicBezTo>
                    <a:pt x="669399" y="160282"/>
                    <a:pt x="619423" y="151448"/>
                    <a:pt x="568599" y="151448"/>
                  </a:cubicBezTo>
                  <a:lnTo>
                    <a:pt x="553336" y="151448"/>
                  </a:lnTo>
                  <a:cubicBezTo>
                    <a:pt x="424605" y="151448"/>
                    <a:pt x="315345" y="198808"/>
                    <a:pt x="225554" y="293529"/>
                  </a:cubicBezTo>
                  <a:cubicBezTo>
                    <a:pt x="135764" y="388249"/>
                    <a:pt x="90868" y="499882"/>
                    <a:pt x="90868" y="628429"/>
                  </a:cubicBezTo>
                  <a:lnTo>
                    <a:pt x="90868" y="638565"/>
                  </a:lnTo>
                  <a:cubicBezTo>
                    <a:pt x="90868" y="775577"/>
                    <a:pt x="141772" y="893554"/>
                    <a:pt x="243578" y="992494"/>
                  </a:cubicBezTo>
                  <a:cubicBezTo>
                    <a:pt x="345385" y="1091435"/>
                    <a:pt x="464439" y="1140905"/>
                    <a:pt x="600742" y="1140905"/>
                  </a:cubicBezTo>
                  <a:lnTo>
                    <a:pt x="610838" y="1140905"/>
                  </a:lnTo>
                  <a:cubicBezTo>
                    <a:pt x="674783" y="1140905"/>
                    <a:pt x="736203" y="1123657"/>
                    <a:pt x="795099" y="1089160"/>
                  </a:cubicBezTo>
                  <a:cubicBezTo>
                    <a:pt x="853996" y="1054664"/>
                    <a:pt x="908685" y="1009650"/>
                    <a:pt x="959167" y="954120"/>
                  </a:cubicBezTo>
                  <a:lnTo>
                    <a:pt x="999553" y="999554"/>
                  </a:lnTo>
                  <a:cubicBezTo>
                    <a:pt x="938974" y="1065181"/>
                    <a:pt x="869561" y="1116926"/>
                    <a:pt x="791313" y="1154788"/>
                  </a:cubicBezTo>
                  <a:cubicBezTo>
                    <a:pt x="713065" y="1192649"/>
                    <a:pt x="629349" y="1211580"/>
                    <a:pt x="540162" y="1211580"/>
                  </a:cubicBezTo>
                  <a:cubicBezTo>
                    <a:pt x="388715" y="1211580"/>
                    <a:pt x="260826" y="1160256"/>
                    <a:pt x="156495" y="1057609"/>
                  </a:cubicBezTo>
                  <a:cubicBezTo>
                    <a:pt x="52165" y="954961"/>
                    <a:pt x="0" y="827913"/>
                    <a:pt x="0" y="676466"/>
                  </a:cubicBezTo>
                  <a:cubicBezTo>
                    <a:pt x="0" y="513239"/>
                    <a:pt x="63524" y="371467"/>
                    <a:pt x="190571" y="251151"/>
                  </a:cubicBezTo>
                  <a:cubicBezTo>
                    <a:pt x="317619" y="130834"/>
                    <a:pt x="462756" y="70676"/>
                    <a:pt x="625983" y="70676"/>
                  </a:cubicBezTo>
                  <a:cubicBezTo>
                    <a:pt x="668051" y="70676"/>
                    <a:pt x="705913" y="74041"/>
                    <a:pt x="739569" y="80772"/>
                  </a:cubicBezTo>
                  <a:cubicBezTo>
                    <a:pt x="773224" y="87503"/>
                    <a:pt x="809402" y="100965"/>
                    <a:pt x="848106" y="121158"/>
                  </a:cubicBezTo>
                  <a:lnTo>
                    <a:pt x="848106"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vi-VN"/>
              </a:defPPr>
              <a:lvl1pPr>
                <a:defRPr sz="19900"/>
              </a:lvl1pPr>
            </a:lstStyle>
            <a:p>
              <a:endParaRPr lang="vi-VN"/>
            </a:p>
          </p:txBody>
        </p:sp>
        <p:sp>
          <p:nvSpPr>
            <p:cNvPr id="71" name="TextBox 70">
              <a:extLst>
                <a:ext uri="{FF2B5EF4-FFF2-40B4-BE49-F238E27FC236}">
                  <a16:creationId xmlns:a16="http://schemas.microsoft.com/office/drawing/2014/main" id="{F0844094-B363-43CA-88F1-4A43D69A81F8}"/>
                </a:ext>
              </a:extLst>
            </p:cNvPr>
            <p:cNvSpPr txBox="1"/>
            <p:nvPr/>
          </p:nvSpPr>
          <p:spPr>
            <a:xfrm>
              <a:off x="3078472" y="3365548"/>
              <a:ext cx="358426" cy="1171194"/>
            </a:xfrm>
            <a:custGeom>
              <a:avLst/>
              <a:gdLst/>
              <a:ahLst/>
              <a:cxnLst/>
              <a:rect l="l" t="t" r="r" b="b"/>
              <a:pathLst>
                <a:path w="358426" h="1171194">
                  <a:moveTo>
                    <a:pt x="272605" y="0"/>
                  </a:moveTo>
                  <a:lnTo>
                    <a:pt x="307943" y="25241"/>
                  </a:lnTo>
                  <a:lnTo>
                    <a:pt x="242316" y="106013"/>
                  </a:lnTo>
                  <a:lnTo>
                    <a:pt x="242316" y="1014698"/>
                  </a:lnTo>
                  <a:cubicBezTo>
                    <a:pt x="242316" y="1066863"/>
                    <a:pt x="253254" y="1100518"/>
                    <a:pt x="275130" y="1115663"/>
                  </a:cubicBezTo>
                  <a:cubicBezTo>
                    <a:pt x="288592" y="1125760"/>
                    <a:pt x="316357" y="1130808"/>
                    <a:pt x="358426" y="1130808"/>
                  </a:cubicBezTo>
                  <a:lnTo>
                    <a:pt x="358426" y="1171194"/>
                  </a:lnTo>
                  <a:lnTo>
                    <a:pt x="10096" y="1171194"/>
                  </a:lnTo>
                  <a:lnTo>
                    <a:pt x="10096" y="1130808"/>
                  </a:lnTo>
                  <a:lnTo>
                    <a:pt x="126206" y="1130808"/>
                  </a:lnTo>
                  <a:lnTo>
                    <a:pt x="126206" y="242316"/>
                  </a:lnTo>
                  <a:lnTo>
                    <a:pt x="35338" y="353377"/>
                  </a:lnTo>
                  <a:lnTo>
                    <a:pt x="0" y="323088"/>
                  </a:lnTo>
                  <a:lnTo>
                    <a:pt x="272605"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vi-VN" sz="19900"/>
            </a:p>
          </p:txBody>
        </p:sp>
        <p:sp>
          <p:nvSpPr>
            <p:cNvPr id="70" name="TextBox 69">
              <a:extLst>
                <a:ext uri="{FF2B5EF4-FFF2-40B4-BE49-F238E27FC236}">
                  <a16:creationId xmlns:a16="http://schemas.microsoft.com/office/drawing/2014/main" id="{3FEB755B-FD24-4C13-B153-23C95688EAB6}"/>
                </a:ext>
              </a:extLst>
            </p:cNvPr>
            <p:cNvSpPr txBox="1"/>
            <p:nvPr/>
          </p:nvSpPr>
          <p:spPr>
            <a:xfrm>
              <a:off x="4634952" y="3426127"/>
              <a:ext cx="1151001" cy="1140904"/>
            </a:xfrm>
            <a:custGeom>
              <a:avLst/>
              <a:gdLst/>
              <a:ahLst/>
              <a:cxnLst/>
              <a:rect l="l" t="t" r="r" b="b"/>
              <a:pathLst>
                <a:path w="1151001" h="1140904">
                  <a:moveTo>
                    <a:pt x="646176" y="0"/>
                  </a:moveTo>
                  <a:cubicBezTo>
                    <a:pt x="752189" y="0"/>
                    <a:pt x="851472" y="31972"/>
                    <a:pt x="944023" y="95917"/>
                  </a:cubicBezTo>
                  <a:cubicBezTo>
                    <a:pt x="1036574" y="159861"/>
                    <a:pt x="1100519" y="242316"/>
                    <a:pt x="1135856" y="343281"/>
                  </a:cubicBezTo>
                  <a:lnTo>
                    <a:pt x="141588" y="343281"/>
                  </a:lnTo>
                  <a:cubicBezTo>
                    <a:pt x="107775" y="405990"/>
                    <a:pt x="90869" y="478847"/>
                    <a:pt x="90869" y="561854"/>
                  </a:cubicBezTo>
                  <a:lnTo>
                    <a:pt x="90869" y="582205"/>
                  </a:lnTo>
                  <a:cubicBezTo>
                    <a:pt x="90869" y="716063"/>
                    <a:pt x="144296" y="830864"/>
                    <a:pt x="251151" y="926610"/>
                  </a:cubicBezTo>
                  <a:cubicBezTo>
                    <a:pt x="358005" y="1022356"/>
                    <a:pt x="479584" y="1070229"/>
                    <a:pt x="615887" y="1070229"/>
                  </a:cubicBezTo>
                  <a:lnTo>
                    <a:pt x="625983" y="1070229"/>
                  </a:lnTo>
                  <a:cubicBezTo>
                    <a:pt x="731997" y="1070229"/>
                    <a:pt x="827493" y="1039939"/>
                    <a:pt x="912471" y="979360"/>
                  </a:cubicBezTo>
                  <a:cubicBezTo>
                    <a:pt x="997450" y="918781"/>
                    <a:pt x="1065181" y="838009"/>
                    <a:pt x="1115663" y="737044"/>
                  </a:cubicBezTo>
                  <a:lnTo>
                    <a:pt x="1151001" y="752189"/>
                  </a:lnTo>
                  <a:cubicBezTo>
                    <a:pt x="1100519" y="876713"/>
                    <a:pt x="1024795" y="972629"/>
                    <a:pt x="923830" y="1039939"/>
                  </a:cubicBezTo>
                  <a:cubicBezTo>
                    <a:pt x="822865" y="1107249"/>
                    <a:pt x="703390" y="1140904"/>
                    <a:pt x="565404" y="1140904"/>
                  </a:cubicBezTo>
                  <a:cubicBezTo>
                    <a:pt x="413957" y="1140904"/>
                    <a:pt x="281861" y="1089580"/>
                    <a:pt x="169117" y="986933"/>
                  </a:cubicBezTo>
                  <a:cubicBezTo>
                    <a:pt x="56372" y="884285"/>
                    <a:pt x="0" y="758920"/>
                    <a:pt x="0" y="610838"/>
                  </a:cubicBezTo>
                  <a:cubicBezTo>
                    <a:pt x="0" y="442563"/>
                    <a:pt x="65627" y="298688"/>
                    <a:pt x="196882" y="179213"/>
                  </a:cubicBezTo>
                  <a:cubicBezTo>
                    <a:pt x="328136" y="59738"/>
                    <a:pt x="477901" y="0"/>
                    <a:pt x="646176" y="0"/>
                  </a:cubicBezTo>
                  <a:close/>
                  <a:moveTo>
                    <a:pt x="575501" y="80772"/>
                  </a:moveTo>
                  <a:cubicBezTo>
                    <a:pt x="498094" y="80772"/>
                    <a:pt x="423212" y="98861"/>
                    <a:pt x="350854" y="135041"/>
                  </a:cubicBezTo>
                  <a:cubicBezTo>
                    <a:pt x="278496" y="171220"/>
                    <a:pt x="222123" y="220440"/>
                    <a:pt x="181737" y="282702"/>
                  </a:cubicBezTo>
                  <a:lnTo>
                    <a:pt x="979361" y="282702"/>
                  </a:lnTo>
                  <a:cubicBezTo>
                    <a:pt x="933926" y="218757"/>
                    <a:pt x="875451" y="169116"/>
                    <a:pt x="803934" y="133779"/>
                  </a:cubicBezTo>
                  <a:cubicBezTo>
                    <a:pt x="732417" y="98441"/>
                    <a:pt x="656273" y="80772"/>
                    <a:pt x="575501" y="80772"/>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vi-VN"/>
              </a:defPPr>
              <a:lvl1pPr>
                <a:defRPr sz="19900"/>
              </a:lvl1pPr>
            </a:lstStyle>
            <a:p>
              <a:endParaRPr lang="vi-VN"/>
            </a:p>
          </p:txBody>
        </p:sp>
      </p:grpSp>
      <p:pic>
        <p:nvPicPr>
          <p:cNvPr id="8" name="Picture 7">
            <a:extLst>
              <a:ext uri="{FF2B5EF4-FFF2-40B4-BE49-F238E27FC236}">
                <a16:creationId xmlns:a16="http://schemas.microsoft.com/office/drawing/2014/main" id="{A6A59D48-3CF6-4058-93A1-6C5A942EE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495" y="987830"/>
            <a:ext cx="6215011" cy="4882341"/>
          </a:xfrm>
          <a:prstGeom prst="rect">
            <a:avLst/>
          </a:prstGeom>
        </p:spPr>
      </p:pic>
      <p:sp>
        <p:nvSpPr>
          <p:cNvPr id="2" name="Date Placeholder 1">
            <a:extLst>
              <a:ext uri="{FF2B5EF4-FFF2-40B4-BE49-F238E27FC236}">
                <a16:creationId xmlns:a16="http://schemas.microsoft.com/office/drawing/2014/main" id="{7C314296-03FF-4DEF-8049-FCB230BBEA29}"/>
              </a:ext>
            </a:extLst>
          </p:cNvPr>
          <p:cNvSpPr>
            <a:spLocks noGrp="1"/>
          </p:cNvSpPr>
          <p:nvPr>
            <p:ph type="dt" sz="half" idx="10"/>
          </p:nvPr>
        </p:nvSpPr>
        <p:spPr/>
        <p:txBody>
          <a:bodyPr/>
          <a:lstStyle/>
          <a:p>
            <a:fld id="{4DF1E82B-5251-439F-9091-11A14ACA438D}" type="datetime1">
              <a:rPr lang="vi-VN" smtClean="0"/>
              <a:t>02/06/2019</a:t>
            </a:fld>
            <a:endParaRPr lang="vi-VN"/>
          </a:p>
        </p:txBody>
      </p:sp>
      <p:sp>
        <p:nvSpPr>
          <p:cNvPr id="3" name="Slide Number Placeholder 2">
            <a:extLst>
              <a:ext uri="{FF2B5EF4-FFF2-40B4-BE49-F238E27FC236}">
                <a16:creationId xmlns:a16="http://schemas.microsoft.com/office/drawing/2014/main" id="{F3E0FA78-D8DD-41F0-A2F0-A6AEAA5CD2BF}"/>
              </a:ext>
            </a:extLst>
          </p:cNvPr>
          <p:cNvSpPr>
            <a:spLocks noGrp="1"/>
          </p:cNvSpPr>
          <p:nvPr>
            <p:ph type="sldNum" sz="quarter" idx="12"/>
          </p:nvPr>
        </p:nvSpPr>
        <p:spPr/>
        <p:txBody>
          <a:bodyPr/>
          <a:lstStyle/>
          <a:p>
            <a:fld id="{13E96556-E26A-4B4C-A62E-531346E201EF}" type="slidenum">
              <a:rPr lang="vi-VN" smtClean="0"/>
              <a:t>1</a:t>
            </a:fld>
            <a:endParaRPr lang="vi-VN"/>
          </a:p>
        </p:txBody>
      </p:sp>
    </p:spTree>
    <p:extLst>
      <p:ext uri="{BB962C8B-B14F-4D97-AF65-F5344CB8AC3E}">
        <p14:creationId xmlns:p14="http://schemas.microsoft.com/office/powerpoint/2010/main" val="1954945330"/>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3EE7250-26C6-4584-89AC-422CA590048E}"/>
              </a:ext>
            </a:extLst>
          </p:cNvPr>
          <p:cNvPicPr>
            <a:picLocks noChangeAspect="1"/>
          </p:cNvPicPr>
          <p:nvPr/>
        </p:nvPicPr>
        <p:blipFill rotWithShape="1">
          <a:blip r:embed="rId2">
            <a:alphaModFix amt="5000"/>
            <a:extLst>
              <a:ext uri="{BEBA8EAE-BF5A-486C-A8C5-ECC9F3942E4B}">
                <a14:imgProps xmlns:a14="http://schemas.microsoft.com/office/drawing/2010/main">
                  <a14:imgLayer r:embed="rId3">
                    <a14:imgEffect>
                      <a14:artisticBlur radius="3"/>
                    </a14:imgEffect>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212"/>
            <a:ext cx="9144000" cy="6858000"/>
          </a:xfrm>
          <a:prstGeom prst="rect">
            <a:avLst/>
          </a:prstGeom>
        </p:spPr>
      </p:pic>
      <p:pic>
        <p:nvPicPr>
          <p:cNvPr id="7" name="Picture 6">
            <a:extLst>
              <a:ext uri="{FF2B5EF4-FFF2-40B4-BE49-F238E27FC236}">
                <a16:creationId xmlns:a16="http://schemas.microsoft.com/office/drawing/2014/main" id="{AE217C9C-5C6E-494E-99D5-45E3D6570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Rectangle 13">
            <a:extLst>
              <a:ext uri="{FF2B5EF4-FFF2-40B4-BE49-F238E27FC236}">
                <a16:creationId xmlns:a16="http://schemas.microsoft.com/office/drawing/2014/main" id="{D7B3C296-DAAD-47B6-8584-E95ADCCE9642}"/>
              </a:ext>
            </a:extLst>
          </p:cNvPr>
          <p:cNvSpPr/>
          <p:nvPr/>
        </p:nvSpPr>
        <p:spPr>
          <a:xfrm>
            <a:off x="0" y="0"/>
            <a:ext cx="9144000" cy="685800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6600">
              <a:solidFill>
                <a:schemeClr val="bg1"/>
              </a:solidFill>
            </a:endParaRPr>
          </a:p>
        </p:txBody>
      </p:sp>
      <p:sp>
        <p:nvSpPr>
          <p:cNvPr id="2" name="TextBox 1">
            <a:extLst>
              <a:ext uri="{FF2B5EF4-FFF2-40B4-BE49-F238E27FC236}">
                <a16:creationId xmlns:a16="http://schemas.microsoft.com/office/drawing/2014/main" id="{242AC67F-588C-4B1E-8DF9-B05F2757A8F6}"/>
              </a:ext>
            </a:extLst>
          </p:cNvPr>
          <p:cNvSpPr txBox="1"/>
          <p:nvPr/>
        </p:nvSpPr>
        <p:spPr>
          <a:xfrm>
            <a:off x="655722" y="2174290"/>
            <a:ext cx="496464" cy="1323439"/>
          </a:xfrm>
          <a:prstGeom prst="rect">
            <a:avLst/>
          </a:prstGeom>
          <a:noFill/>
        </p:spPr>
        <p:txBody>
          <a:bodyPr wrap="square" rtlCol="0">
            <a:spAutoFit/>
          </a:bodyPr>
          <a:lstStyle/>
          <a:p>
            <a:pPr algn="ctr"/>
            <a:r>
              <a:rPr lang="vi-VN" sz="8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1</a:t>
            </a:r>
          </a:p>
        </p:txBody>
      </p:sp>
      <p:sp>
        <p:nvSpPr>
          <p:cNvPr id="8" name="TextBox 7">
            <a:extLst>
              <a:ext uri="{FF2B5EF4-FFF2-40B4-BE49-F238E27FC236}">
                <a16:creationId xmlns:a16="http://schemas.microsoft.com/office/drawing/2014/main" id="{2F47EAFB-15ED-4BA8-B000-E85E13EAC41C}"/>
              </a:ext>
            </a:extLst>
          </p:cNvPr>
          <p:cNvSpPr txBox="1"/>
          <p:nvPr/>
        </p:nvSpPr>
        <p:spPr>
          <a:xfrm>
            <a:off x="1006119" y="2418127"/>
            <a:ext cx="3347366" cy="461665"/>
          </a:xfrm>
          <a:prstGeom prst="rect">
            <a:avLst/>
          </a:prstGeom>
          <a:noFill/>
        </p:spPr>
        <p:txBody>
          <a:bodyPr wrap="square" rtlCol="0">
            <a:spAutoFit/>
          </a:bodyPr>
          <a:lstStyle/>
          <a:p>
            <a:r>
              <a:rPr lang="vi-VN"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Công nghiệp 4.0 là gì?</a:t>
            </a:r>
          </a:p>
        </p:txBody>
      </p:sp>
      <p:sp>
        <p:nvSpPr>
          <p:cNvPr id="9" name="TextBox 8">
            <a:extLst>
              <a:ext uri="{FF2B5EF4-FFF2-40B4-BE49-F238E27FC236}">
                <a16:creationId xmlns:a16="http://schemas.microsoft.com/office/drawing/2014/main" id="{A16137BE-E8BE-46EB-9B5B-86DC5F3C5ECC}"/>
              </a:ext>
            </a:extLst>
          </p:cNvPr>
          <p:cNvSpPr txBox="1"/>
          <p:nvPr/>
        </p:nvSpPr>
        <p:spPr>
          <a:xfrm>
            <a:off x="1006119" y="2889882"/>
            <a:ext cx="3347366" cy="400110"/>
          </a:xfrm>
          <a:prstGeom prst="rect">
            <a:avLst/>
          </a:prstGeom>
          <a:noFill/>
        </p:spPr>
        <p:txBody>
          <a:bodyPr wrap="square" rtlCol="0">
            <a:spAutoFit/>
          </a:bodyPr>
          <a:lstStyle/>
          <a:p>
            <a:r>
              <a:rPr lang="vi-VN" sz="2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Khái quá về công  ghiệp 4.0</a:t>
            </a:r>
          </a:p>
        </p:txBody>
      </p:sp>
      <p:sp>
        <p:nvSpPr>
          <p:cNvPr id="10" name="TextBox 9">
            <a:extLst>
              <a:ext uri="{FF2B5EF4-FFF2-40B4-BE49-F238E27FC236}">
                <a16:creationId xmlns:a16="http://schemas.microsoft.com/office/drawing/2014/main" id="{03968347-8854-4C38-8A4F-CAB7B30991CE}"/>
              </a:ext>
            </a:extLst>
          </p:cNvPr>
          <p:cNvSpPr txBox="1"/>
          <p:nvPr/>
        </p:nvSpPr>
        <p:spPr>
          <a:xfrm>
            <a:off x="4772802" y="2174290"/>
            <a:ext cx="496464" cy="1323439"/>
          </a:xfrm>
          <a:prstGeom prst="rect">
            <a:avLst/>
          </a:prstGeom>
          <a:noFill/>
        </p:spPr>
        <p:txBody>
          <a:bodyPr wrap="square" rtlCol="0">
            <a:spAutoFit/>
          </a:bodyPr>
          <a:lstStyle/>
          <a:p>
            <a:pPr algn="ctr"/>
            <a:r>
              <a:rPr lang="vi-VN" sz="8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2</a:t>
            </a:r>
          </a:p>
        </p:txBody>
      </p:sp>
      <p:sp>
        <p:nvSpPr>
          <p:cNvPr id="11" name="TextBox 10">
            <a:extLst>
              <a:ext uri="{FF2B5EF4-FFF2-40B4-BE49-F238E27FC236}">
                <a16:creationId xmlns:a16="http://schemas.microsoft.com/office/drawing/2014/main" id="{DB59CE5C-390D-4570-81F1-43B0ABDB010E}"/>
              </a:ext>
            </a:extLst>
          </p:cNvPr>
          <p:cNvSpPr txBox="1"/>
          <p:nvPr/>
        </p:nvSpPr>
        <p:spPr>
          <a:xfrm>
            <a:off x="5227374" y="2418127"/>
            <a:ext cx="1993298" cy="461665"/>
          </a:xfrm>
          <a:prstGeom prst="rect">
            <a:avLst/>
          </a:prstGeom>
          <a:noFill/>
        </p:spPr>
        <p:txBody>
          <a:bodyPr wrap="square" rtlCol="0">
            <a:spAutoFit/>
          </a:bodyPr>
          <a:lstStyle/>
          <a:p>
            <a:r>
              <a:rPr lang="vi-VN"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Sự phát triển</a:t>
            </a:r>
          </a:p>
        </p:txBody>
      </p:sp>
      <p:sp>
        <p:nvSpPr>
          <p:cNvPr id="12" name="TextBox 11">
            <a:extLst>
              <a:ext uri="{FF2B5EF4-FFF2-40B4-BE49-F238E27FC236}">
                <a16:creationId xmlns:a16="http://schemas.microsoft.com/office/drawing/2014/main" id="{0E442B7E-F6CB-43E5-899A-12A80523A200}"/>
              </a:ext>
            </a:extLst>
          </p:cNvPr>
          <p:cNvSpPr txBox="1"/>
          <p:nvPr/>
        </p:nvSpPr>
        <p:spPr>
          <a:xfrm>
            <a:off x="5227374" y="2889882"/>
            <a:ext cx="3347366" cy="400110"/>
          </a:xfrm>
          <a:prstGeom prst="rect">
            <a:avLst/>
          </a:prstGeom>
          <a:noFill/>
        </p:spPr>
        <p:txBody>
          <a:bodyPr wrap="square" rtlCol="0">
            <a:spAutoFit/>
          </a:bodyPr>
          <a:lstStyle/>
          <a:p>
            <a:r>
              <a:rPr lang="vi-VN" sz="2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Kỹ thuật – Vật lý – Sinh học</a:t>
            </a:r>
          </a:p>
        </p:txBody>
      </p:sp>
      <p:sp>
        <p:nvSpPr>
          <p:cNvPr id="15" name="TextBox 14">
            <a:extLst>
              <a:ext uri="{FF2B5EF4-FFF2-40B4-BE49-F238E27FC236}">
                <a16:creationId xmlns:a16="http://schemas.microsoft.com/office/drawing/2014/main" id="{621A74E9-2849-404A-84FD-CDBAA1600E97}"/>
              </a:ext>
            </a:extLst>
          </p:cNvPr>
          <p:cNvSpPr txBox="1"/>
          <p:nvPr/>
        </p:nvSpPr>
        <p:spPr>
          <a:xfrm>
            <a:off x="655722" y="4562445"/>
            <a:ext cx="496464" cy="1323439"/>
          </a:xfrm>
          <a:prstGeom prst="rect">
            <a:avLst/>
          </a:prstGeom>
          <a:noFill/>
        </p:spPr>
        <p:txBody>
          <a:bodyPr wrap="square" rtlCol="0">
            <a:spAutoFit/>
          </a:bodyPr>
          <a:lstStyle/>
          <a:p>
            <a:pPr algn="ctr"/>
            <a:r>
              <a:rPr lang="vi-VN" sz="8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3</a:t>
            </a:r>
          </a:p>
        </p:txBody>
      </p:sp>
      <p:sp>
        <p:nvSpPr>
          <p:cNvPr id="16" name="TextBox 15">
            <a:extLst>
              <a:ext uri="{FF2B5EF4-FFF2-40B4-BE49-F238E27FC236}">
                <a16:creationId xmlns:a16="http://schemas.microsoft.com/office/drawing/2014/main" id="{5A022143-40B3-480A-BAAE-3FB5D6F08FF3}"/>
              </a:ext>
            </a:extLst>
          </p:cNvPr>
          <p:cNvSpPr txBox="1"/>
          <p:nvPr/>
        </p:nvSpPr>
        <p:spPr>
          <a:xfrm>
            <a:off x="1098719" y="4806282"/>
            <a:ext cx="3347366" cy="461665"/>
          </a:xfrm>
          <a:prstGeom prst="rect">
            <a:avLst/>
          </a:prstGeom>
          <a:noFill/>
        </p:spPr>
        <p:txBody>
          <a:bodyPr wrap="square" rtlCol="0">
            <a:spAutoFit/>
          </a:bodyPr>
          <a:lstStyle/>
          <a:p>
            <a:r>
              <a:rPr lang="vi-VN"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Lợi ích</a:t>
            </a:r>
          </a:p>
        </p:txBody>
      </p:sp>
      <p:sp>
        <p:nvSpPr>
          <p:cNvPr id="17" name="TextBox 16">
            <a:extLst>
              <a:ext uri="{FF2B5EF4-FFF2-40B4-BE49-F238E27FC236}">
                <a16:creationId xmlns:a16="http://schemas.microsoft.com/office/drawing/2014/main" id="{CDE55C1D-AA27-4C01-ABCB-EA7800B7C6C7}"/>
              </a:ext>
            </a:extLst>
          </p:cNvPr>
          <p:cNvSpPr txBox="1"/>
          <p:nvPr/>
        </p:nvSpPr>
        <p:spPr>
          <a:xfrm>
            <a:off x="1098719" y="5278037"/>
            <a:ext cx="3347366" cy="400110"/>
          </a:xfrm>
          <a:prstGeom prst="rect">
            <a:avLst/>
          </a:prstGeom>
          <a:noFill/>
        </p:spPr>
        <p:txBody>
          <a:bodyPr wrap="square" rtlCol="0">
            <a:spAutoFit/>
          </a:bodyPr>
          <a:lstStyle/>
          <a:p>
            <a:r>
              <a:rPr lang="vi-VN" sz="2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Sản xuất và đời sống</a:t>
            </a:r>
          </a:p>
        </p:txBody>
      </p:sp>
      <p:sp>
        <p:nvSpPr>
          <p:cNvPr id="19" name="TextBox 18">
            <a:extLst>
              <a:ext uri="{FF2B5EF4-FFF2-40B4-BE49-F238E27FC236}">
                <a16:creationId xmlns:a16="http://schemas.microsoft.com/office/drawing/2014/main" id="{D2292EDA-8342-4ABA-B809-34977F157127}"/>
              </a:ext>
            </a:extLst>
          </p:cNvPr>
          <p:cNvSpPr txBox="1"/>
          <p:nvPr/>
        </p:nvSpPr>
        <p:spPr>
          <a:xfrm>
            <a:off x="4772802" y="4562445"/>
            <a:ext cx="496464" cy="1323439"/>
          </a:xfrm>
          <a:prstGeom prst="rect">
            <a:avLst/>
          </a:prstGeom>
          <a:noFill/>
        </p:spPr>
        <p:txBody>
          <a:bodyPr wrap="square" rtlCol="0">
            <a:spAutoFit/>
          </a:bodyPr>
          <a:lstStyle/>
          <a:p>
            <a:pPr algn="ctr"/>
            <a:r>
              <a:rPr lang="vi-VN" sz="8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4</a:t>
            </a:r>
          </a:p>
        </p:txBody>
      </p:sp>
      <p:sp>
        <p:nvSpPr>
          <p:cNvPr id="20" name="TextBox 19">
            <a:extLst>
              <a:ext uri="{FF2B5EF4-FFF2-40B4-BE49-F238E27FC236}">
                <a16:creationId xmlns:a16="http://schemas.microsoft.com/office/drawing/2014/main" id="{387D9D3F-8EE3-4F49-BD23-331A67A92FE4}"/>
              </a:ext>
            </a:extLst>
          </p:cNvPr>
          <p:cNvSpPr txBox="1"/>
          <p:nvPr/>
        </p:nvSpPr>
        <p:spPr>
          <a:xfrm>
            <a:off x="5250524" y="4806282"/>
            <a:ext cx="3347366" cy="461665"/>
          </a:xfrm>
          <a:prstGeom prst="rect">
            <a:avLst/>
          </a:prstGeom>
          <a:noFill/>
        </p:spPr>
        <p:txBody>
          <a:bodyPr wrap="square" rtlCol="0">
            <a:spAutoFit/>
          </a:bodyPr>
          <a:lstStyle/>
          <a:p>
            <a:r>
              <a:rPr lang="vi-VN"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Rủi ro và thách thức</a:t>
            </a:r>
          </a:p>
        </p:txBody>
      </p:sp>
      <p:sp>
        <p:nvSpPr>
          <p:cNvPr id="24" name="TextBox 23">
            <a:extLst>
              <a:ext uri="{FF2B5EF4-FFF2-40B4-BE49-F238E27FC236}">
                <a16:creationId xmlns:a16="http://schemas.microsoft.com/office/drawing/2014/main" id="{4D905F46-0D04-413E-AFC3-4510DAEBBEA0}"/>
              </a:ext>
            </a:extLst>
          </p:cNvPr>
          <p:cNvSpPr txBox="1"/>
          <p:nvPr/>
        </p:nvSpPr>
        <p:spPr>
          <a:xfrm>
            <a:off x="5250524" y="5211582"/>
            <a:ext cx="3893476" cy="400110"/>
          </a:xfrm>
          <a:prstGeom prst="rect">
            <a:avLst/>
          </a:prstGeom>
          <a:noFill/>
        </p:spPr>
        <p:txBody>
          <a:bodyPr wrap="square" rtlCol="0">
            <a:spAutoFit/>
          </a:bodyPr>
          <a:lstStyle/>
          <a:p>
            <a:r>
              <a:rPr lang="vi-VN" sz="2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Lao động và an toan thông tin</a:t>
            </a:r>
          </a:p>
        </p:txBody>
      </p:sp>
      <p:sp>
        <p:nvSpPr>
          <p:cNvPr id="25" name="Parallelogram 24">
            <a:extLst>
              <a:ext uri="{FF2B5EF4-FFF2-40B4-BE49-F238E27FC236}">
                <a16:creationId xmlns:a16="http://schemas.microsoft.com/office/drawing/2014/main" id="{6E84E975-6963-4A2F-A020-13EE04C3E631}"/>
              </a:ext>
            </a:extLst>
          </p:cNvPr>
          <p:cNvSpPr/>
          <p:nvPr/>
        </p:nvSpPr>
        <p:spPr>
          <a:xfrm>
            <a:off x="-9479760" y="-23921"/>
            <a:ext cx="4099754" cy="6858000"/>
          </a:xfrm>
          <a:prstGeom prst="parallelogram">
            <a:avLst/>
          </a:prstGeom>
          <a:solidFill>
            <a:srgbClr val="65C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Parallelogram 25">
            <a:extLst>
              <a:ext uri="{FF2B5EF4-FFF2-40B4-BE49-F238E27FC236}">
                <a16:creationId xmlns:a16="http://schemas.microsoft.com/office/drawing/2014/main" id="{48259EF0-3727-4EEF-BB42-9D8409911CD5}"/>
              </a:ext>
            </a:extLst>
          </p:cNvPr>
          <p:cNvSpPr/>
          <p:nvPr/>
        </p:nvSpPr>
        <p:spPr>
          <a:xfrm>
            <a:off x="-8894760" y="-23921"/>
            <a:ext cx="4258134" cy="6858000"/>
          </a:xfrm>
          <a:prstGeom prst="parallelogram">
            <a:avLst>
              <a:gd name="adj" fmla="val 18774"/>
            </a:avLst>
          </a:prstGeom>
          <a:solidFill>
            <a:srgbClr val="408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Parallelogram 26">
            <a:extLst>
              <a:ext uri="{FF2B5EF4-FFF2-40B4-BE49-F238E27FC236}">
                <a16:creationId xmlns:a16="http://schemas.microsoft.com/office/drawing/2014/main" id="{A26B9017-2864-42F3-B9FF-772617993CED}"/>
              </a:ext>
            </a:extLst>
          </p:cNvPr>
          <p:cNvSpPr/>
          <p:nvPr/>
        </p:nvSpPr>
        <p:spPr>
          <a:xfrm>
            <a:off x="-8643107" y="-23921"/>
            <a:ext cx="6609145" cy="6858000"/>
          </a:xfrm>
          <a:prstGeom prst="parallelogram">
            <a:avLst/>
          </a:prstGeom>
          <a:solidFill>
            <a:srgbClr val="346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8">
            <a:extLst>
              <a:ext uri="{FF2B5EF4-FFF2-40B4-BE49-F238E27FC236}">
                <a16:creationId xmlns:a16="http://schemas.microsoft.com/office/drawing/2014/main" id="{A022BEBE-2D2C-439F-8A6B-7413E0FFF201}"/>
              </a:ext>
            </a:extLst>
          </p:cNvPr>
          <p:cNvSpPr/>
          <p:nvPr/>
        </p:nvSpPr>
        <p:spPr>
          <a:xfrm>
            <a:off x="-7475706" y="-47842"/>
            <a:ext cx="6906446" cy="6905842"/>
          </a:xfrm>
          <a:custGeom>
            <a:avLst/>
            <a:gdLst>
              <a:gd name="connsiteX0" fmla="*/ 0 w 5994720"/>
              <a:gd name="connsiteY0" fmla="*/ 0 h 6905842"/>
              <a:gd name="connsiteX1" fmla="*/ 5994720 w 5994720"/>
              <a:gd name="connsiteY1" fmla="*/ 0 h 6905842"/>
              <a:gd name="connsiteX2" fmla="*/ 5994720 w 5994720"/>
              <a:gd name="connsiteY2" fmla="*/ 6905842 h 6905842"/>
              <a:gd name="connsiteX3" fmla="*/ 0 w 5994720"/>
              <a:gd name="connsiteY3" fmla="*/ 6905842 h 6905842"/>
              <a:gd name="connsiteX4" fmla="*/ 0 w 5994720"/>
              <a:gd name="connsiteY4" fmla="*/ 0 h 6905842"/>
              <a:gd name="connsiteX0" fmla="*/ 960120 w 5994720"/>
              <a:gd name="connsiteY0" fmla="*/ 0 h 6905842"/>
              <a:gd name="connsiteX1" fmla="*/ 5994720 w 5994720"/>
              <a:gd name="connsiteY1" fmla="*/ 0 h 6905842"/>
              <a:gd name="connsiteX2" fmla="*/ 5994720 w 5994720"/>
              <a:gd name="connsiteY2" fmla="*/ 6905842 h 6905842"/>
              <a:gd name="connsiteX3" fmla="*/ 0 w 5994720"/>
              <a:gd name="connsiteY3" fmla="*/ 6905842 h 6905842"/>
              <a:gd name="connsiteX4" fmla="*/ 960120 w 5994720"/>
              <a:gd name="connsiteY4" fmla="*/ 0 h 6905842"/>
              <a:gd name="connsiteX0" fmla="*/ 579120 w 5994720"/>
              <a:gd name="connsiteY0" fmla="*/ 30480 h 6905842"/>
              <a:gd name="connsiteX1" fmla="*/ 5994720 w 5994720"/>
              <a:gd name="connsiteY1" fmla="*/ 0 h 6905842"/>
              <a:gd name="connsiteX2" fmla="*/ 5994720 w 5994720"/>
              <a:gd name="connsiteY2" fmla="*/ 6905842 h 6905842"/>
              <a:gd name="connsiteX3" fmla="*/ 0 w 5994720"/>
              <a:gd name="connsiteY3" fmla="*/ 6905842 h 6905842"/>
              <a:gd name="connsiteX4" fmla="*/ 579120 w 5994720"/>
              <a:gd name="connsiteY4" fmla="*/ 30480 h 6905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720" h="6905842">
                <a:moveTo>
                  <a:pt x="579120" y="30480"/>
                </a:moveTo>
                <a:lnTo>
                  <a:pt x="5994720" y="0"/>
                </a:lnTo>
                <a:lnTo>
                  <a:pt x="5994720" y="6905842"/>
                </a:lnTo>
                <a:lnTo>
                  <a:pt x="0" y="6905842"/>
                </a:lnTo>
                <a:lnTo>
                  <a:pt x="579120" y="30480"/>
                </a:lnTo>
                <a:close/>
              </a:path>
            </a:pathLst>
          </a:custGeom>
          <a:solidFill>
            <a:srgbClr val="113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3" name="Picture 22">
            <a:extLst>
              <a:ext uri="{FF2B5EF4-FFF2-40B4-BE49-F238E27FC236}">
                <a16:creationId xmlns:a16="http://schemas.microsoft.com/office/drawing/2014/main" id="{665B0D1F-1502-475A-A2BC-5D80AD453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281" y="-15248"/>
            <a:ext cx="2287438" cy="1750246"/>
          </a:xfrm>
          <a:prstGeom prst="rect">
            <a:avLst/>
          </a:prstGeom>
        </p:spPr>
      </p:pic>
      <p:sp>
        <p:nvSpPr>
          <p:cNvPr id="3" name="Date Placeholder 2">
            <a:extLst>
              <a:ext uri="{FF2B5EF4-FFF2-40B4-BE49-F238E27FC236}">
                <a16:creationId xmlns:a16="http://schemas.microsoft.com/office/drawing/2014/main" id="{32EE63D3-FDF0-44C3-95EC-2CBBA2BEFB6C}"/>
              </a:ext>
            </a:extLst>
          </p:cNvPr>
          <p:cNvSpPr>
            <a:spLocks noGrp="1"/>
          </p:cNvSpPr>
          <p:nvPr>
            <p:ph type="dt" sz="half" idx="10"/>
          </p:nvPr>
        </p:nvSpPr>
        <p:spPr/>
        <p:txBody>
          <a:bodyPr/>
          <a:lstStyle/>
          <a:p>
            <a:fld id="{EC6892B7-064D-43F6-984E-E28E80610899}" type="datetime1">
              <a:rPr lang="vi-VN" smtClean="0"/>
              <a:t>02/06/2019</a:t>
            </a:fld>
            <a:endParaRPr lang="vi-VN"/>
          </a:p>
        </p:txBody>
      </p:sp>
      <p:sp>
        <p:nvSpPr>
          <p:cNvPr id="4" name="Slide Number Placeholder 3">
            <a:extLst>
              <a:ext uri="{FF2B5EF4-FFF2-40B4-BE49-F238E27FC236}">
                <a16:creationId xmlns:a16="http://schemas.microsoft.com/office/drawing/2014/main" id="{732E9C2B-2A34-4811-A63A-D77B5D2338D6}"/>
              </a:ext>
            </a:extLst>
          </p:cNvPr>
          <p:cNvSpPr>
            <a:spLocks noGrp="1"/>
          </p:cNvSpPr>
          <p:nvPr>
            <p:ph type="sldNum" sz="quarter" idx="12"/>
          </p:nvPr>
        </p:nvSpPr>
        <p:spPr/>
        <p:txBody>
          <a:bodyPr/>
          <a:lstStyle/>
          <a:p>
            <a:fld id="{13E96556-E26A-4B4C-A62E-531346E201EF}" type="slidenum">
              <a:rPr lang="vi-VN" smtClean="0"/>
              <a:t>10</a:t>
            </a:fld>
            <a:endParaRPr lang="vi-VN"/>
          </a:p>
        </p:txBody>
      </p:sp>
    </p:spTree>
    <p:extLst>
      <p:ext uri="{BB962C8B-B14F-4D97-AF65-F5344CB8AC3E}">
        <p14:creationId xmlns:p14="http://schemas.microsoft.com/office/powerpoint/2010/main" val="3582457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3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6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1+#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9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1+#ppt_w/2"/>
                                          </p:val>
                                        </p:tav>
                                        <p:tav tm="100000">
                                          <p:val>
                                            <p:strVal val="#ppt_x"/>
                                          </p:val>
                                        </p:tav>
                                      </p:tavLst>
                                    </p:anim>
                                    <p:anim calcmode="lin" valueType="num">
                                      <p:cBhvr additive="base">
                                        <p:cTn id="28" dur="75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27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1+#ppt_w/2"/>
                                          </p:val>
                                        </p:tav>
                                        <p:tav tm="100000">
                                          <p:val>
                                            <p:strVal val="#ppt_x"/>
                                          </p:val>
                                        </p:tav>
                                      </p:tavLst>
                                    </p:anim>
                                    <p:anim calcmode="lin" valueType="num">
                                      <p:cBhvr additive="base">
                                        <p:cTn id="32" dur="75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31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1+#ppt_w/2"/>
                                          </p:val>
                                        </p:tav>
                                        <p:tav tm="100000">
                                          <p:val>
                                            <p:strVal val="#ppt_x"/>
                                          </p:val>
                                        </p:tav>
                                      </p:tavLst>
                                    </p:anim>
                                    <p:anim calcmode="lin" valueType="num">
                                      <p:cBhvr additive="base">
                                        <p:cTn id="36" dur="75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34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750" fill="hold"/>
                                        <p:tgtEl>
                                          <p:spTgt spid="17"/>
                                        </p:tgtEl>
                                        <p:attrNameLst>
                                          <p:attrName>ppt_x</p:attrName>
                                        </p:attrNameLst>
                                      </p:cBhvr>
                                      <p:tavLst>
                                        <p:tav tm="0">
                                          <p:val>
                                            <p:strVal val="1+#ppt_w/2"/>
                                          </p:val>
                                        </p:tav>
                                        <p:tav tm="100000">
                                          <p:val>
                                            <p:strVal val="#ppt_x"/>
                                          </p:val>
                                        </p:tav>
                                      </p:tavLst>
                                    </p:anim>
                                    <p:anim calcmode="lin" valueType="num">
                                      <p:cBhvr additive="base">
                                        <p:cTn id="40" dur="75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41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750" fill="hold"/>
                                        <p:tgtEl>
                                          <p:spTgt spid="19"/>
                                        </p:tgtEl>
                                        <p:attrNameLst>
                                          <p:attrName>ppt_x</p:attrName>
                                        </p:attrNameLst>
                                      </p:cBhvr>
                                      <p:tavLst>
                                        <p:tav tm="0">
                                          <p:val>
                                            <p:strVal val="1+#ppt_w/2"/>
                                          </p:val>
                                        </p:tav>
                                        <p:tav tm="100000">
                                          <p:val>
                                            <p:strVal val="#ppt_x"/>
                                          </p:val>
                                        </p:tav>
                                      </p:tavLst>
                                    </p:anim>
                                    <p:anim calcmode="lin" valueType="num">
                                      <p:cBhvr additive="base">
                                        <p:cTn id="44" dur="750" fill="hold"/>
                                        <p:tgtEl>
                                          <p:spTgt spid="19"/>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440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750" fill="hold"/>
                                        <p:tgtEl>
                                          <p:spTgt spid="20"/>
                                        </p:tgtEl>
                                        <p:attrNameLst>
                                          <p:attrName>ppt_x</p:attrName>
                                        </p:attrNameLst>
                                      </p:cBhvr>
                                      <p:tavLst>
                                        <p:tav tm="0">
                                          <p:val>
                                            <p:strVal val="1+#ppt_w/2"/>
                                          </p:val>
                                        </p:tav>
                                        <p:tav tm="100000">
                                          <p:val>
                                            <p:strVal val="#ppt_x"/>
                                          </p:val>
                                        </p:tav>
                                      </p:tavLst>
                                    </p:anim>
                                    <p:anim calcmode="lin" valueType="num">
                                      <p:cBhvr additive="base">
                                        <p:cTn id="48" dur="75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47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750" fill="hold"/>
                                        <p:tgtEl>
                                          <p:spTgt spid="24"/>
                                        </p:tgtEl>
                                        <p:attrNameLst>
                                          <p:attrName>ppt_x</p:attrName>
                                        </p:attrNameLst>
                                      </p:cBhvr>
                                      <p:tavLst>
                                        <p:tav tm="0">
                                          <p:val>
                                            <p:strVal val="1+#ppt_w/2"/>
                                          </p:val>
                                        </p:tav>
                                        <p:tav tm="100000">
                                          <p:val>
                                            <p:strVal val="#ppt_x"/>
                                          </p:val>
                                        </p:tav>
                                      </p:tavLst>
                                    </p:anim>
                                    <p:anim calcmode="lin" valueType="num">
                                      <p:cBhvr additive="base">
                                        <p:cTn id="52" dur="7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12" grpId="0"/>
      <p:bldP spid="15" grpId="0"/>
      <p:bldP spid="16" grpId="0"/>
      <p:bldP spid="17" grpId="0"/>
      <p:bldP spid="19" grpId="0"/>
      <p:bldP spid="20"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Evolution</a:t>
            </a:r>
            <a:endParaRPr lang="en-IN" dirty="0"/>
          </a:p>
        </p:txBody>
      </p:sp>
      <p:sp>
        <p:nvSpPr>
          <p:cNvPr id="5" name="Rechteck 6"/>
          <p:cNvSpPr/>
          <p:nvPr/>
        </p:nvSpPr>
        <p:spPr>
          <a:xfrm>
            <a:off x="6804248" y="2023346"/>
            <a:ext cx="1812006" cy="914450"/>
          </a:xfrm>
          <a:prstGeom prst="rect">
            <a:avLst/>
          </a:prstGeom>
          <a:solidFill>
            <a:srgbClr val="FFC000">
              <a:alpha val="70000"/>
            </a:srgbClr>
          </a:solidFill>
          <a:ln w="25400" cap="flat" cmpd="sng" algn="ctr">
            <a:noFill/>
            <a:prstDash val="solid"/>
          </a:ln>
          <a:effectLst/>
        </p:spPr>
        <p:txBody>
          <a:bodyPr/>
          <a:lstStyle/>
          <a:p>
            <a:pPr eaLnBrk="1" fontAlgn="auto" hangingPunct="1">
              <a:spcBef>
                <a:spcPts val="0"/>
              </a:spcBef>
              <a:spcAft>
                <a:spcPts val="0"/>
              </a:spcAft>
              <a:buFont typeface="Times" pitchFamily="18" charset="0"/>
              <a:buNone/>
              <a:defRPr/>
            </a:pPr>
            <a:r>
              <a:rPr lang="en-US" sz="1200" b="1" kern="0" dirty="0">
                <a:latin typeface="Frutiger 45 Light" pitchFamily="34" charset="0"/>
                <a:ea typeface="ＭＳ Ｐゴシック" pitchFamily="1" charset="-128"/>
              </a:rPr>
              <a:t>4. </a:t>
            </a:r>
            <a:r>
              <a:rPr lang="en-US" altLang="de-DE" sz="1200" b="1" dirty="0">
                <a:latin typeface="Frutiger 45 Light" charset="0"/>
              </a:rPr>
              <a:t>Industrial revolution</a:t>
            </a:r>
            <a:endParaRPr lang="en-US" sz="1200" b="1" kern="0" dirty="0">
              <a:latin typeface="Frutiger 45 Light" pitchFamily="34" charset="0"/>
              <a:ea typeface="ＭＳ Ｐゴシック" pitchFamily="1" charset="-128"/>
            </a:endParaRPr>
          </a:p>
          <a:p>
            <a:pPr eaLnBrk="1" fontAlgn="auto" hangingPunct="1">
              <a:spcBef>
                <a:spcPts val="0"/>
              </a:spcBef>
              <a:spcAft>
                <a:spcPts val="0"/>
              </a:spcAft>
              <a:buFont typeface="Times" pitchFamily="18" charset="0"/>
              <a:buNone/>
              <a:defRPr/>
            </a:pPr>
            <a:r>
              <a:rPr lang="en-US" sz="1100" kern="0" dirty="0">
                <a:latin typeface="Frutiger 45 Light" pitchFamily="34" charset="0"/>
                <a:ea typeface="ＭＳ Ｐゴシック" pitchFamily="1" charset="-128"/>
              </a:rPr>
              <a:t>Based on cyber-physical-</a:t>
            </a:r>
          </a:p>
          <a:p>
            <a:pPr eaLnBrk="1" fontAlgn="auto" hangingPunct="1">
              <a:spcBef>
                <a:spcPts val="0"/>
              </a:spcBef>
              <a:spcAft>
                <a:spcPts val="0"/>
              </a:spcAft>
              <a:buFont typeface="Times" pitchFamily="18" charset="0"/>
              <a:buNone/>
              <a:defRPr/>
            </a:pPr>
            <a:r>
              <a:rPr lang="en-US" sz="1100" kern="0" dirty="0">
                <a:latin typeface="Frutiger 45 Light" pitchFamily="34" charset="0"/>
                <a:ea typeface="ＭＳ Ｐゴシック" pitchFamily="1" charset="-128"/>
              </a:rPr>
              <a:t>systems</a:t>
            </a:r>
          </a:p>
        </p:txBody>
      </p:sp>
      <p:sp>
        <p:nvSpPr>
          <p:cNvPr id="6" name="Rechteck 24"/>
          <p:cNvSpPr/>
          <p:nvPr/>
        </p:nvSpPr>
        <p:spPr>
          <a:xfrm>
            <a:off x="4791982" y="2940304"/>
            <a:ext cx="3824273" cy="919316"/>
          </a:xfrm>
          <a:prstGeom prst="rect">
            <a:avLst/>
          </a:prstGeom>
          <a:solidFill>
            <a:schemeClr val="bg2">
              <a:lumMod val="20000"/>
              <a:lumOff val="80000"/>
              <a:alpha val="80000"/>
            </a:schemeClr>
          </a:solidFill>
          <a:ln w="25400" cap="flat" cmpd="sng" algn="ctr">
            <a:noFill/>
            <a:prstDash val="solid"/>
          </a:ln>
          <a:effectLst/>
        </p:spPr>
        <p:txBody>
          <a:bodyPr/>
          <a:lstStyle/>
          <a:p>
            <a:pPr eaLnBrk="1" fontAlgn="auto" hangingPunct="1">
              <a:spcBef>
                <a:spcPts val="0"/>
              </a:spcBef>
              <a:spcAft>
                <a:spcPts val="0"/>
              </a:spcAft>
              <a:buFont typeface="Times" pitchFamily="18" charset="0"/>
              <a:buNone/>
              <a:defRPr/>
            </a:pPr>
            <a:r>
              <a:rPr lang="de-DE" sz="1200" b="1" kern="0" dirty="0">
                <a:latin typeface="Frutiger 45 Light" pitchFamily="34" charset="0"/>
                <a:ea typeface="ＭＳ Ｐゴシック" pitchFamily="1" charset="-128"/>
              </a:rPr>
              <a:t>3. </a:t>
            </a:r>
            <a:r>
              <a:rPr lang="en-US" altLang="de-DE" sz="1200" b="1" dirty="0">
                <a:latin typeface="Frutiger 45 Light" charset="0"/>
              </a:rPr>
              <a:t>Industrial revolution </a:t>
            </a:r>
            <a:endParaRPr lang="en-US" sz="1200" b="1" kern="0" dirty="0">
              <a:latin typeface="Frutiger 45 Light" pitchFamily="34" charset="0"/>
              <a:ea typeface="ＭＳ Ｐゴシック" pitchFamily="1" charset="-128"/>
            </a:endParaRPr>
          </a:p>
          <a:p>
            <a:pPr eaLnBrk="1" fontAlgn="auto" hangingPunct="1">
              <a:spcBef>
                <a:spcPts val="0"/>
              </a:spcBef>
              <a:spcAft>
                <a:spcPts val="0"/>
              </a:spcAft>
              <a:buFont typeface="Times" pitchFamily="18" charset="0"/>
              <a:buNone/>
              <a:defRPr/>
            </a:pPr>
            <a:r>
              <a:rPr lang="en-US" sz="1100" kern="0" dirty="0">
                <a:latin typeface="Frutiger 45 Light" pitchFamily="34" charset="0"/>
                <a:ea typeface="ＭＳ Ｐゴシック" pitchFamily="1" charset="-128"/>
              </a:rPr>
              <a:t>Through the use of electronics</a:t>
            </a:r>
          </a:p>
          <a:p>
            <a:pPr eaLnBrk="1" fontAlgn="auto" hangingPunct="1">
              <a:spcBef>
                <a:spcPts val="0"/>
              </a:spcBef>
              <a:spcAft>
                <a:spcPts val="0"/>
              </a:spcAft>
              <a:buFont typeface="Times" pitchFamily="18" charset="0"/>
              <a:buNone/>
              <a:defRPr/>
            </a:pPr>
            <a:r>
              <a:rPr lang="en-US" sz="1100" kern="0" dirty="0">
                <a:latin typeface="Frutiger 45 Light" pitchFamily="34" charset="0"/>
                <a:ea typeface="ＭＳ Ｐゴシック" pitchFamily="1" charset="-128"/>
              </a:rPr>
              <a:t>and IT further progression in</a:t>
            </a:r>
          </a:p>
          <a:p>
            <a:pPr eaLnBrk="1" fontAlgn="auto" hangingPunct="1">
              <a:spcBef>
                <a:spcPts val="0"/>
              </a:spcBef>
              <a:spcAft>
                <a:spcPts val="0"/>
              </a:spcAft>
              <a:buFont typeface="Times" pitchFamily="18" charset="0"/>
              <a:buNone/>
              <a:defRPr/>
            </a:pPr>
            <a:r>
              <a:rPr lang="en-US" sz="1100" kern="0" dirty="0">
                <a:latin typeface="Frutiger 45 Light" pitchFamily="34" charset="0"/>
                <a:ea typeface="ＭＳ Ｐゴシック" pitchFamily="1" charset="-128"/>
              </a:rPr>
              <a:t>autonomous production</a:t>
            </a:r>
          </a:p>
        </p:txBody>
      </p:sp>
      <p:sp>
        <p:nvSpPr>
          <p:cNvPr id="7" name="Rechteck 5"/>
          <p:cNvSpPr>
            <a:spLocks noChangeArrowheads="1"/>
          </p:cNvSpPr>
          <p:nvPr/>
        </p:nvSpPr>
        <p:spPr bwMode="auto">
          <a:xfrm>
            <a:off x="2665767" y="3862128"/>
            <a:ext cx="5950488" cy="961534"/>
          </a:xfrm>
          <a:prstGeom prst="rect">
            <a:avLst/>
          </a:prstGeom>
          <a:solidFill>
            <a:schemeClr val="bg1">
              <a:alpha val="90000"/>
            </a:schemeClr>
          </a:solidFill>
          <a:ln>
            <a:noFill/>
          </a:ln>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Times" panose="02020603050405020304" pitchFamily="18" charset="0"/>
              <a:buNone/>
            </a:pPr>
            <a:r>
              <a:rPr lang="en-US" altLang="de-DE" sz="1200" b="1" dirty="0">
                <a:solidFill>
                  <a:srgbClr val="FFFFFF"/>
                </a:solidFill>
                <a:latin typeface="Frutiger 45 Light" charset="0"/>
              </a:rPr>
              <a:t>2. Industrial revolution </a:t>
            </a:r>
          </a:p>
          <a:p>
            <a:pPr eaLnBrk="1" hangingPunct="1">
              <a:buFont typeface="Times" panose="02020603050405020304" pitchFamily="18" charset="0"/>
              <a:buNone/>
            </a:pPr>
            <a:r>
              <a:rPr lang="en-US" altLang="de-DE" sz="1100" dirty="0">
                <a:solidFill>
                  <a:srgbClr val="FFFFFF"/>
                </a:solidFill>
                <a:latin typeface="Frutiger 45 Light" charset="0"/>
              </a:rPr>
              <a:t>Introducing mass production </a:t>
            </a:r>
          </a:p>
          <a:p>
            <a:pPr eaLnBrk="1" hangingPunct="1">
              <a:buFont typeface="Times" panose="02020603050405020304" pitchFamily="18" charset="0"/>
              <a:buNone/>
            </a:pPr>
            <a:r>
              <a:rPr lang="en-US" altLang="de-DE" sz="1100" dirty="0">
                <a:solidFill>
                  <a:srgbClr val="FFFFFF"/>
                </a:solidFill>
                <a:latin typeface="Frutiger 45 Light" charset="0"/>
              </a:rPr>
              <a:t>lines powered by electric </a:t>
            </a:r>
          </a:p>
          <a:p>
            <a:pPr eaLnBrk="1" hangingPunct="1">
              <a:buFont typeface="Times" panose="02020603050405020304" pitchFamily="18" charset="0"/>
              <a:buNone/>
            </a:pPr>
            <a:r>
              <a:rPr lang="en-US" altLang="de-DE" sz="1100" dirty="0">
                <a:solidFill>
                  <a:srgbClr val="FFFFFF"/>
                </a:solidFill>
                <a:latin typeface="Frutiger 45 Light" charset="0"/>
              </a:rPr>
              <a:t>energy</a:t>
            </a:r>
          </a:p>
        </p:txBody>
      </p:sp>
      <p:sp>
        <p:nvSpPr>
          <p:cNvPr id="8" name="Rechteck 4"/>
          <p:cNvSpPr>
            <a:spLocks noChangeArrowheads="1"/>
          </p:cNvSpPr>
          <p:nvPr/>
        </p:nvSpPr>
        <p:spPr bwMode="auto">
          <a:xfrm>
            <a:off x="539553" y="4772978"/>
            <a:ext cx="8076702" cy="949826"/>
          </a:xfrm>
          <a:prstGeom prst="rect">
            <a:avLst/>
          </a:prstGeom>
          <a:solidFill>
            <a:schemeClr val="bg1">
              <a:lumMod val="50000"/>
            </a:schemeClr>
          </a:solidFill>
          <a:ln>
            <a:noFill/>
          </a:ln>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Times" panose="02020603050405020304" pitchFamily="18" charset="0"/>
              <a:buNone/>
            </a:pPr>
            <a:r>
              <a:rPr lang="de-DE" altLang="de-DE" sz="1200" b="1" dirty="0">
                <a:solidFill>
                  <a:srgbClr val="FFFFFF"/>
                </a:solidFill>
                <a:latin typeface="Frutiger 45 Light" charset="0"/>
              </a:rPr>
              <a:t>1</a:t>
            </a:r>
            <a:r>
              <a:rPr lang="en-US" altLang="de-DE" sz="1200" b="1" dirty="0">
                <a:solidFill>
                  <a:srgbClr val="FFFFFF"/>
                </a:solidFill>
                <a:latin typeface="Frutiger 45 Light" charset="0"/>
              </a:rPr>
              <a:t>. Industrial revolution</a:t>
            </a:r>
          </a:p>
          <a:p>
            <a:pPr eaLnBrk="1" hangingPunct="1">
              <a:buFont typeface="Times" panose="02020603050405020304" pitchFamily="18" charset="0"/>
              <a:buNone/>
            </a:pPr>
            <a:r>
              <a:rPr lang="en-US" altLang="de-DE" sz="1100" dirty="0">
                <a:solidFill>
                  <a:srgbClr val="FFFFFF"/>
                </a:solidFill>
                <a:latin typeface="Frutiger 45 Light" charset="0"/>
              </a:rPr>
              <a:t>Introducing mechanical </a:t>
            </a:r>
          </a:p>
          <a:p>
            <a:pPr eaLnBrk="1" hangingPunct="1">
              <a:buFont typeface="Times" panose="02020603050405020304" pitchFamily="18" charset="0"/>
              <a:buNone/>
            </a:pPr>
            <a:r>
              <a:rPr lang="en-US" altLang="de-DE" sz="1100" dirty="0">
                <a:solidFill>
                  <a:srgbClr val="FFFFFF"/>
                </a:solidFill>
                <a:latin typeface="Frutiger 45 Light" charset="0"/>
              </a:rPr>
              <a:t>production machines powered</a:t>
            </a:r>
          </a:p>
          <a:p>
            <a:pPr eaLnBrk="1" hangingPunct="1">
              <a:buFont typeface="Times" panose="02020603050405020304" pitchFamily="18" charset="0"/>
              <a:buNone/>
            </a:pPr>
            <a:r>
              <a:rPr lang="en-US" altLang="de-DE" sz="1100" dirty="0">
                <a:solidFill>
                  <a:srgbClr val="FFFFFF"/>
                </a:solidFill>
                <a:latin typeface="Frutiger 45 Light" charset="0"/>
              </a:rPr>
              <a:t>by water and steam</a:t>
            </a:r>
          </a:p>
        </p:txBody>
      </p:sp>
      <p:cxnSp>
        <p:nvCxnSpPr>
          <p:cNvPr id="9" name="Gerade Verbindung mit Pfeil 78"/>
          <p:cNvCxnSpPr>
            <a:cxnSpLocks noChangeShapeType="1"/>
          </p:cNvCxnSpPr>
          <p:nvPr/>
        </p:nvCxnSpPr>
        <p:spPr bwMode="auto">
          <a:xfrm>
            <a:off x="6793959" y="2023346"/>
            <a:ext cx="6246" cy="3699458"/>
          </a:xfrm>
          <a:prstGeom prst="straightConnector1">
            <a:avLst/>
          </a:prstGeom>
          <a:ln>
            <a:headEnd/>
            <a:tailEnd type="arrow" w="med" len="med"/>
          </a:ln>
          <a:extLst/>
        </p:spPr>
        <p:style>
          <a:lnRef idx="2">
            <a:schemeClr val="accent2"/>
          </a:lnRef>
          <a:fillRef idx="0">
            <a:schemeClr val="accent2"/>
          </a:fillRef>
          <a:effectRef idx="1">
            <a:schemeClr val="accent2"/>
          </a:effectRef>
          <a:fontRef idx="minor">
            <a:schemeClr val="tx1"/>
          </a:fontRef>
        </p:style>
      </p:cxnSp>
      <p:sp>
        <p:nvSpPr>
          <p:cNvPr id="10" name="Textfeld 79"/>
          <p:cNvSpPr txBox="1">
            <a:spLocks noChangeArrowheads="1"/>
          </p:cNvSpPr>
          <p:nvPr/>
        </p:nvSpPr>
        <p:spPr bwMode="auto">
          <a:xfrm>
            <a:off x="1018961" y="5716085"/>
            <a:ext cx="11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Times" panose="02020603050405020304" pitchFamily="18" charset="0"/>
              <a:buNone/>
            </a:pPr>
            <a:r>
              <a:rPr lang="en-US" altLang="de-DE" sz="1200" b="1" dirty="0">
                <a:latin typeface="Frutiger 45 Light" charset="0"/>
              </a:rPr>
              <a:t>End of the </a:t>
            </a:r>
          </a:p>
          <a:p>
            <a:pPr eaLnBrk="1" hangingPunct="1">
              <a:buFont typeface="Times" panose="02020603050405020304" pitchFamily="18" charset="0"/>
              <a:buNone/>
            </a:pPr>
            <a:r>
              <a:rPr lang="en-US" altLang="de-DE" sz="1200" b="1" dirty="0">
                <a:latin typeface="Frutiger 45 Light" charset="0"/>
              </a:rPr>
              <a:t>18th century</a:t>
            </a:r>
            <a:r>
              <a:rPr lang="de-DE" altLang="de-DE" sz="1200" b="1" dirty="0">
                <a:latin typeface="Frutiger 45 Light" charset="0"/>
              </a:rPr>
              <a:t>.</a:t>
            </a:r>
          </a:p>
        </p:txBody>
      </p:sp>
      <p:sp>
        <p:nvSpPr>
          <p:cNvPr id="11" name="Textfeld 80"/>
          <p:cNvSpPr txBox="1">
            <a:spLocks noChangeArrowheads="1"/>
          </p:cNvSpPr>
          <p:nvPr/>
        </p:nvSpPr>
        <p:spPr bwMode="auto">
          <a:xfrm>
            <a:off x="3050787" y="5724577"/>
            <a:ext cx="1446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anose="02020603050405020304" pitchFamily="18" charset="0"/>
              <a:buNone/>
            </a:pPr>
            <a:r>
              <a:rPr lang="en-US" altLang="de-DE" sz="1200" b="1" dirty="0">
                <a:latin typeface="Frutiger 45 Light" charset="0"/>
              </a:rPr>
              <a:t>Beginning of the </a:t>
            </a:r>
          </a:p>
          <a:p>
            <a:pPr algn="ctr" eaLnBrk="1" hangingPunct="1">
              <a:buFont typeface="Times" panose="02020603050405020304" pitchFamily="18" charset="0"/>
              <a:buNone/>
            </a:pPr>
            <a:r>
              <a:rPr lang="en-US" altLang="de-DE" sz="1200" b="1" dirty="0">
                <a:latin typeface="Frutiger 45 Light" charset="0"/>
              </a:rPr>
              <a:t>20th century</a:t>
            </a:r>
          </a:p>
        </p:txBody>
      </p:sp>
      <p:sp>
        <p:nvSpPr>
          <p:cNvPr id="12" name="Textfeld 81"/>
          <p:cNvSpPr txBox="1">
            <a:spLocks noChangeArrowheads="1"/>
          </p:cNvSpPr>
          <p:nvPr/>
        </p:nvSpPr>
        <p:spPr bwMode="auto">
          <a:xfrm>
            <a:off x="5120262" y="5716086"/>
            <a:ext cx="1446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anose="02020603050405020304" pitchFamily="18" charset="0"/>
              <a:buNone/>
            </a:pPr>
            <a:r>
              <a:rPr lang="en-US" altLang="de-DE" sz="1200" b="1" dirty="0">
                <a:latin typeface="Frutiger 45 Light" charset="0"/>
              </a:rPr>
              <a:t>Beginning of the </a:t>
            </a:r>
          </a:p>
          <a:p>
            <a:pPr algn="ctr" eaLnBrk="1" hangingPunct="1">
              <a:buFont typeface="Times" panose="02020603050405020304" pitchFamily="18" charset="0"/>
              <a:buNone/>
            </a:pPr>
            <a:r>
              <a:rPr lang="en-US" altLang="de-DE" sz="1200" b="1" dirty="0">
                <a:latin typeface="Frutiger 45 Light" charset="0"/>
              </a:rPr>
              <a:t>70th</a:t>
            </a:r>
          </a:p>
        </p:txBody>
      </p:sp>
      <p:pic>
        <p:nvPicPr>
          <p:cNvPr id="13" name="Picture 2" descr="C:\Users\hodapp\Desktop\Ford_fertigung_192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7771" y="2533024"/>
            <a:ext cx="1592262"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C:\Users\hodapp\Desktop\643px-Dampfma_g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409" y="3401593"/>
            <a:ext cx="1368425"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C:\Users\hodapp\Desktop\Industrierobot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420" y="1439358"/>
            <a:ext cx="14351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2379" y="1010852"/>
            <a:ext cx="179387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feld 15"/>
          <p:cNvSpPr txBox="1"/>
          <p:nvPr/>
        </p:nvSpPr>
        <p:spPr>
          <a:xfrm>
            <a:off x="1079386" y="5444669"/>
            <a:ext cx="1048685" cy="276999"/>
          </a:xfrm>
          <a:prstGeom prst="rect">
            <a:avLst/>
          </a:prstGeom>
          <a:noFill/>
        </p:spPr>
        <p:txBody>
          <a:bodyPr wrap="none">
            <a:spAutoFit/>
          </a:bodyPr>
          <a:lstStyle/>
          <a:p>
            <a:pPr eaLnBrk="1" fontAlgn="auto" hangingPunct="1">
              <a:spcBef>
                <a:spcPts val="0"/>
              </a:spcBef>
              <a:spcAft>
                <a:spcPts val="0"/>
              </a:spcAft>
              <a:buFont typeface="Times" pitchFamily="18" charset="0"/>
              <a:buNone/>
              <a:defRPr/>
            </a:pPr>
            <a:r>
              <a:rPr lang="en-US" sz="1200" b="1" kern="0" dirty="0">
                <a:solidFill>
                  <a:sysClr val="window" lastClr="FFFFFF"/>
                </a:solidFill>
                <a:latin typeface="Frutiger 45 Light" pitchFamily="34" charset="0"/>
                <a:ea typeface="ＭＳ Ｐゴシック" pitchFamily="1" charset="-128"/>
              </a:rPr>
              <a:t>Industry 1.0</a:t>
            </a:r>
          </a:p>
        </p:txBody>
      </p:sp>
      <p:sp>
        <p:nvSpPr>
          <p:cNvPr id="18" name="Textfeld 16"/>
          <p:cNvSpPr txBox="1"/>
          <p:nvPr/>
        </p:nvSpPr>
        <p:spPr>
          <a:xfrm>
            <a:off x="5268628" y="5444616"/>
            <a:ext cx="1048685" cy="276999"/>
          </a:xfrm>
          <a:prstGeom prst="rect">
            <a:avLst/>
          </a:prstGeom>
          <a:noFill/>
        </p:spPr>
        <p:txBody>
          <a:bodyPr wrap="none">
            <a:spAutoFit/>
          </a:bodyPr>
          <a:lstStyle/>
          <a:p>
            <a:pPr eaLnBrk="1" fontAlgn="auto" hangingPunct="1">
              <a:spcBef>
                <a:spcPts val="0"/>
              </a:spcBef>
              <a:spcAft>
                <a:spcPts val="0"/>
              </a:spcAft>
              <a:buFont typeface="Times" pitchFamily="18" charset="0"/>
              <a:buNone/>
              <a:defRPr/>
            </a:pPr>
            <a:r>
              <a:rPr lang="en-US" sz="1200" b="1" kern="0" dirty="0">
                <a:solidFill>
                  <a:sysClr val="window" lastClr="FFFFFF"/>
                </a:solidFill>
                <a:latin typeface="Frutiger 45 Light" pitchFamily="34" charset="0"/>
                <a:ea typeface="ＭＳ Ｐゴシック" pitchFamily="1" charset="-128"/>
              </a:rPr>
              <a:t>Industry 3.0</a:t>
            </a:r>
          </a:p>
        </p:txBody>
      </p:sp>
      <p:sp>
        <p:nvSpPr>
          <p:cNvPr id="19" name="Textfeld 17"/>
          <p:cNvSpPr txBox="1"/>
          <p:nvPr/>
        </p:nvSpPr>
        <p:spPr>
          <a:xfrm>
            <a:off x="3232204" y="5444668"/>
            <a:ext cx="1048685" cy="276999"/>
          </a:xfrm>
          <a:prstGeom prst="rect">
            <a:avLst/>
          </a:prstGeom>
          <a:noFill/>
        </p:spPr>
        <p:txBody>
          <a:bodyPr wrap="none">
            <a:spAutoFit/>
          </a:bodyPr>
          <a:lstStyle/>
          <a:p>
            <a:pPr eaLnBrk="1" fontAlgn="auto" hangingPunct="1">
              <a:spcBef>
                <a:spcPts val="0"/>
              </a:spcBef>
              <a:spcAft>
                <a:spcPts val="0"/>
              </a:spcAft>
              <a:buFont typeface="Times" pitchFamily="18" charset="0"/>
              <a:buNone/>
              <a:defRPr/>
            </a:pPr>
            <a:r>
              <a:rPr lang="en-US" sz="1200" b="1" kern="0" dirty="0">
                <a:solidFill>
                  <a:sysClr val="window" lastClr="FFFFFF"/>
                </a:solidFill>
                <a:latin typeface="Frutiger 45 Light" pitchFamily="34" charset="0"/>
                <a:ea typeface="ＭＳ Ｐゴシック" pitchFamily="1" charset="-128"/>
              </a:rPr>
              <a:t>Industry 2.0</a:t>
            </a:r>
          </a:p>
        </p:txBody>
      </p:sp>
      <p:cxnSp>
        <p:nvCxnSpPr>
          <p:cNvPr id="20" name="Gerade Verbindung mit Pfeil 78"/>
          <p:cNvCxnSpPr>
            <a:cxnSpLocks noChangeShapeType="1"/>
          </p:cNvCxnSpPr>
          <p:nvPr/>
        </p:nvCxnSpPr>
        <p:spPr bwMode="auto">
          <a:xfrm>
            <a:off x="2665768" y="3862128"/>
            <a:ext cx="8505" cy="1860676"/>
          </a:xfrm>
          <a:prstGeom prst="straightConnector1">
            <a:avLst/>
          </a:prstGeom>
          <a:ln>
            <a:headEnd/>
            <a:tailEnd type="arrow" w="med" len="med"/>
          </a:ln>
          <a:extLst/>
        </p:spPr>
        <p:style>
          <a:lnRef idx="2">
            <a:schemeClr val="accent2"/>
          </a:lnRef>
          <a:fillRef idx="0">
            <a:schemeClr val="accent2"/>
          </a:fillRef>
          <a:effectRef idx="1">
            <a:schemeClr val="accent2"/>
          </a:effectRef>
          <a:fontRef idx="minor">
            <a:schemeClr val="tx1"/>
          </a:fontRef>
        </p:style>
      </p:cxnSp>
      <p:cxnSp>
        <p:nvCxnSpPr>
          <p:cNvPr id="21" name="Gerade Verbindung mit Pfeil 78"/>
          <p:cNvCxnSpPr>
            <a:cxnSpLocks noChangeShapeType="1"/>
          </p:cNvCxnSpPr>
          <p:nvPr/>
        </p:nvCxnSpPr>
        <p:spPr bwMode="auto">
          <a:xfrm>
            <a:off x="4791981" y="2932435"/>
            <a:ext cx="0" cy="2790369"/>
          </a:xfrm>
          <a:prstGeom prst="straightConnector1">
            <a:avLst/>
          </a:prstGeom>
          <a:ln>
            <a:headEnd/>
            <a:tailEnd type="arrow" w="med" len="med"/>
          </a:ln>
          <a:extLst/>
        </p:spPr>
        <p:style>
          <a:lnRef idx="2">
            <a:schemeClr val="accent2"/>
          </a:lnRef>
          <a:fillRef idx="0">
            <a:schemeClr val="accent2"/>
          </a:fillRef>
          <a:effectRef idx="1">
            <a:schemeClr val="accent2"/>
          </a:effectRef>
          <a:fontRef idx="minor">
            <a:schemeClr val="tx1"/>
          </a:fontRef>
        </p:style>
      </p:cxnSp>
      <p:cxnSp>
        <p:nvCxnSpPr>
          <p:cNvPr id="22" name="Gerade Verbindung mit Pfeil 78"/>
          <p:cNvCxnSpPr>
            <a:cxnSpLocks noChangeShapeType="1"/>
          </p:cNvCxnSpPr>
          <p:nvPr/>
        </p:nvCxnSpPr>
        <p:spPr bwMode="auto">
          <a:xfrm>
            <a:off x="539553" y="4772978"/>
            <a:ext cx="0" cy="949826"/>
          </a:xfrm>
          <a:prstGeom prst="straightConnector1">
            <a:avLst/>
          </a:prstGeom>
          <a:ln>
            <a:headEnd/>
            <a:tailEnd type="arrow" w="med" len="med"/>
          </a:ln>
          <a:extLst/>
        </p:spPr>
        <p:style>
          <a:lnRef idx="1">
            <a:schemeClr val="accent2"/>
          </a:lnRef>
          <a:fillRef idx="0">
            <a:schemeClr val="accent2"/>
          </a:fillRef>
          <a:effectRef idx="0">
            <a:schemeClr val="accent2"/>
          </a:effectRef>
          <a:fontRef idx="minor">
            <a:schemeClr val="tx1"/>
          </a:fontRef>
        </p:style>
      </p:cxnSp>
      <p:sp>
        <p:nvSpPr>
          <p:cNvPr id="23" name="Textfeld 21"/>
          <p:cNvSpPr txBox="1"/>
          <p:nvPr/>
        </p:nvSpPr>
        <p:spPr>
          <a:xfrm>
            <a:off x="7181341" y="5439488"/>
            <a:ext cx="1048685" cy="276999"/>
          </a:xfrm>
          <a:prstGeom prst="rect">
            <a:avLst/>
          </a:prstGeom>
          <a:noFill/>
        </p:spPr>
        <p:txBody>
          <a:bodyPr wrap="none">
            <a:spAutoFit/>
          </a:bodyPr>
          <a:lstStyle/>
          <a:p>
            <a:pPr eaLnBrk="1" fontAlgn="auto" hangingPunct="1">
              <a:spcBef>
                <a:spcPts val="0"/>
              </a:spcBef>
              <a:spcAft>
                <a:spcPts val="0"/>
              </a:spcAft>
              <a:buFont typeface="Times" pitchFamily="18" charset="0"/>
              <a:buNone/>
              <a:defRPr/>
            </a:pPr>
            <a:r>
              <a:rPr lang="en-US" sz="1200" b="1" kern="0" dirty="0">
                <a:solidFill>
                  <a:sysClr val="window" lastClr="FFFFFF"/>
                </a:solidFill>
                <a:latin typeface="Frutiger 45 Light" pitchFamily="34" charset="0"/>
                <a:ea typeface="ＭＳ Ｐゴシック" pitchFamily="1" charset="-128"/>
              </a:rPr>
              <a:t>Industry 4.0</a:t>
            </a:r>
          </a:p>
        </p:txBody>
      </p:sp>
      <p:cxnSp>
        <p:nvCxnSpPr>
          <p:cNvPr id="24" name="Gerade Verbindung mit Pfeil 83"/>
          <p:cNvCxnSpPr>
            <a:cxnSpLocks noChangeShapeType="1"/>
          </p:cNvCxnSpPr>
          <p:nvPr/>
        </p:nvCxnSpPr>
        <p:spPr bwMode="auto">
          <a:xfrm flipV="1">
            <a:off x="8754368" y="3051890"/>
            <a:ext cx="0" cy="811212"/>
          </a:xfrm>
          <a:prstGeom prst="straightConnector1">
            <a:avLst/>
          </a:prstGeom>
          <a:ln>
            <a:headEnd/>
            <a:tailEnd type="arrow" w="med" len="med"/>
          </a:ln>
          <a:extLst/>
        </p:spPr>
        <p:style>
          <a:lnRef idx="1">
            <a:schemeClr val="dk1"/>
          </a:lnRef>
          <a:fillRef idx="0">
            <a:schemeClr val="dk1"/>
          </a:fillRef>
          <a:effectRef idx="0">
            <a:schemeClr val="dk1"/>
          </a:effectRef>
          <a:fontRef idx="minor">
            <a:schemeClr val="tx1"/>
          </a:fontRef>
        </p:style>
      </p:cxnSp>
      <p:sp>
        <p:nvSpPr>
          <p:cNvPr id="25" name="Textfeld 84"/>
          <p:cNvSpPr txBox="1">
            <a:spLocks noChangeArrowheads="1"/>
          </p:cNvSpPr>
          <p:nvPr/>
        </p:nvSpPr>
        <p:spPr bwMode="auto">
          <a:xfrm rot="-5400000">
            <a:off x="7833618" y="4538243"/>
            <a:ext cx="1841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Times" panose="02020603050405020304" pitchFamily="18" charset="0"/>
              <a:buNone/>
            </a:pPr>
            <a:r>
              <a:rPr lang="de-DE" altLang="de-DE" sz="1200" b="1" dirty="0">
                <a:latin typeface="Frutiger 45 Light" charset="0"/>
              </a:rPr>
              <a:t>Level </a:t>
            </a:r>
            <a:r>
              <a:rPr lang="de-DE" altLang="de-DE" sz="1200" b="1" dirty="0" err="1">
                <a:latin typeface="Frutiger 45 Light" charset="0"/>
              </a:rPr>
              <a:t>of</a:t>
            </a:r>
            <a:r>
              <a:rPr lang="de-DE" altLang="de-DE" sz="1200" b="1" dirty="0">
                <a:latin typeface="Frutiger 45 Light" charset="0"/>
              </a:rPr>
              <a:t> </a:t>
            </a:r>
            <a:r>
              <a:rPr lang="de-DE" altLang="de-DE" sz="1200" b="1" dirty="0" err="1">
                <a:latin typeface="Frutiger 45 Light" charset="0"/>
              </a:rPr>
              <a:t>complexity</a:t>
            </a:r>
            <a:endParaRPr lang="de-DE" altLang="de-DE" sz="1200" b="1" dirty="0">
              <a:latin typeface="Frutiger 45 Light" charset="0"/>
            </a:endParaRPr>
          </a:p>
        </p:txBody>
      </p:sp>
      <p:sp>
        <p:nvSpPr>
          <p:cNvPr id="26" name="Textfeld 82"/>
          <p:cNvSpPr txBox="1">
            <a:spLocks noChangeArrowheads="1"/>
          </p:cNvSpPr>
          <p:nvPr/>
        </p:nvSpPr>
        <p:spPr bwMode="auto">
          <a:xfrm>
            <a:off x="7405864" y="5727821"/>
            <a:ext cx="6269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Times" panose="02020603050405020304" pitchFamily="18" charset="0"/>
              <a:buNone/>
            </a:pPr>
            <a:r>
              <a:rPr lang="en-US" altLang="de-DE" sz="1200" b="1" dirty="0">
                <a:latin typeface="Frutiger 45 Light" charset="0"/>
              </a:rPr>
              <a:t>Today</a:t>
            </a:r>
          </a:p>
        </p:txBody>
      </p:sp>
      <p:sp>
        <p:nvSpPr>
          <p:cNvPr id="27" name="Textfeld 26"/>
          <p:cNvSpPr txBox="1">
            <a:spLocks noChangeArrowheads="1"/>
          </p:cNvSpPr>
          <p:nvPr/>
        </p:nvSpPr>
        <p:spPr bwMode="auto">
          <a:xfrm>
            <a:off x="7628142" y="6025240"/>
            <a:ext cx="12923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Times" panose="02020603050405020304" pitchFamily="18" charset="0"/>
              <a:buNone/>
            </a:pPr>
            <a:r>
              <a:rPr lang="de-DE" altLang="de-DE" sz="900" dirty="0">
                <a:latin typeface="+mn-lt"/>
              </a:rPr>
              <a:t>Source: DFKI/Bauer IAO</a:t>
            </a:r>
          </a:p>
        </p:txBody>
      </p:sp>
      <p:sp>
        <p:nvSpPr>
          <p:cNvPr id="3" name="Date Placeholder 2">
            <a:extLst>
              <a:ext uri="{FF2B5EF4-FFF2-40B4-BE49-F238E27FC236}">
                <a16:creationId xmlns:a16="http://schemas.microsoft.com/office/drawing/2014/main" id="{0118550D-2D39-457D-880E-D8AD2F16FC03}"/>
              </a:ext>
            </a:extLst>
          </p:cNvPr>
          <p:cNvSpPr>
            <a:spLocks noGrp="1"/>
          </p:cNvSpPr>
          <p:nvPr>
            <p:ph type="dt" sz="half" idx="10"/>
          </p:nvPr>
        </p:nvSpPr>
        <p:spPr/>
        <p:txBody>
          <a:bodyPr/>
          <a:lstStyle/>
          <a:p>
            <a:fld id="{020B033B-E452-44DC-BF9A-F77BF6897F5C}" type="datetime1">
              <a:rPr lang="vi-VN" smtClean="0"/>
              <a:t>02/06/2019</a:t>
            </a:fld>
            <a:endParaRPr lang="vi-VN"/>
          </a:p>
        </p:txBody>
      </p:sp>
      <p:sp>
        <p:nvSpPr>
          <p:cNvPr id="4" name="Slide Number Placeholder 3">
            <a:extLst>
              <a:ext uri="{FF2B5EF4-FFF2-40B4-BE49-F238E27FC236}">
                <a16:creationId xmlns:a16="http://schemas.microsoft.com/office/drawing/2014/main" id="{EAF1B8DB-1320-4B20-B432-F95FD6D98D2A}"/>
              </a:ext>
            </a:extLst>
          </p:cNvPr>
          <p:cNvSpPr>
            <a:spLocks noGrp="1"/>
          </p:cNvSpPr>
          <p:nvPr>
            <p:ph type="sldNum" sz="quarter" idx="12"/>
          </p:nvPr>
        </p:nvSpPr>
        <p:spPr/>
        <p:txBody>
          <a:bodyPr/>
          <a:lstStyle/>
          <a:p>
            <a:fld id="{13E96556-E26A-4B4C-A62E-531346E201EF}" type="slidenum">
              <a:rPr lang="vi-VN" smtClean="0"/>
              <a:t>11</a:t>
            </a:fld>
            <a:endParaRPr lang="vi-VN"/>
          </a:p>
        </p:txBody>
      </p:sp>
    </p:spTree>
    <p:extLst>
      <p:ext uri="{BB962C8B-B14F-4D97-AF65-F5344CB8AC3E}">
        <p14:creationId xmlns:p14="http://schemas.microsoft.com/office/powerpoint/2010/main" val="4290486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5D545840-7F9B-4BEA-AF99-7EAC04192E70}"/>
              </a:ext>
            </a:extLst>
          </p:cNvPr>
          <p:cNvSpPr>
            <a:spLocks noGrp="1"/>
          </p:cNvSpPr>
          <p:nvPr>
            <p:ph type="title"/>
          </p:nvPr>
        </p:nvSpPr>
        <p:spPr>
          <a:xfrm>
            <a:off x="381000" y="127000"/>
            <a:ext cx="8408988" cy="1143000"/>
          </a:xfrm>
        </p:spPr>
        <p:txBody>
          <a:bodyPr/>
          <a:lstStyle/>
          <a:p>
            <a:r>
              <a:rPr lang="en-US" altLang="en-US" sz="3200"/>
              <a:t>Industry 4.0:</a:t>
            </a:r>
            <a:br>
              <a:rPr lang="en-US" altLang="en-US" sz="3200"/>
            </a:br>
            <a:r>
              <a:rPr lang="en-US" altLang="en-US" sz="3200"/>
              <a:t>The Fourth Industrial Revolution</a:t>
            </a:r>
          </a:p>
        </p:txBody>
      </p:sp>
      <p:pic>
        <p:nvPicPr>
          <p:cNvPr id="3075" name="Picture 2">
            <a:extLst>
              <a:ext uri="{FF2B5EF4-FFF2-40B4-BE49-F238E27FC236}">
                <a16:creationId xmlns:a16="http://schemas.microsoft.com/office/drawing/2014/main" id="{9ADE5631-0E36-422A-9944-544DEC5B1A1A}"/>
              </a:ext>
            </a:extLst>
          </p:cNvPr>
          <p:cNvPicPr>
            <a:picLocks noChangeAspect="1"/>
          </p:cNvPicPr>
          <p:nvPr/>
        </p:nvPicPr>
        <p:blipFill>
          <a:blip r:embed="rId3">
            <a:extLst>
              <a:ext uri="{28A0092B-C50C-407E-A947-70E740481C1C}">
                <a14:useLocalDpi xmlns:a14="http://schemas.microsoft.com/office/drawing/2010/main" val="0"/>
              </a:ext>
            </a:extLst>
          </a:blip>
          <a:srcRect l="42004" t="2409" r="653" b="2287"/>
          <a:stretch>
            <a:fillRect/>
          </a:stretch>
        </p:blipFill>
        <p:spPr bwMode="auto">
          <a:xfrm>
            <a:off x="792163" y="1620838"/>
            <a:ext cx="7700962"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3076" name="TextBox 3">
            <a:extLst>
              <a:ext uri="{FF2B5EF4-FFF2-40B4-BE49-F238E27FC236}">
                <a16:creationId xmlns:a16="http://schemas.microsoft.com/office/drawing/2014/main" id="{7EAB7697-C39C-4B6D-BF78-0333E6174A73}"/>
              </a:ext>
            </a:extLst>
          </p:cNvPr>
          <p:cNvSpPr txBox="1">
            <a:spLocks noChangeArrowheads="1"/>
          </p:cNvSpPr>
          <p:nvPr/>
        </p:nvSpPr>
        <p:spPr bwMode="auto">
          <a:xfrm>
            <a:off x="7461250" y="6546850"/>
            <a:ext cx="16144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latin typeface="Arial" panose="020B0604020202020204" pitchFamily="34" charset="0"/>
                <a:cs typeface="Arial" panose="020B0604020202020204" pitchFamily="34" charset="0"/>
              </a:rPr>
              <a:t>SOURCE: SIEMENS AG</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B410F6C-230A-4561-ADCE-61FDB8452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3641" y="419746"/>
            <a:ext cx="2287439" cy="1250975"/>
          </a:xfrm>
          <a:prstGeom prst="rect">
            <a:avLst/>
          </a:prstGeom>
        </p:spPr>
      </p:pic>
      <p:pic>
        <p:nvPicPr>
          <p:cNvPr id="15" name="Picture 14">
            <a:extLst>
              <a:ext uri="{FF2B5EF4-FFF2-40B4-BE49-F238E27FC236}">
                <a16:creationId xmlns:a16="http://schemas.microsoft.com/office/drawing/2014/main" id="{27AD99B4-1ABB-400B-BF3D-AC6C40C92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7665" y="15240"/>
            <a:ext cx="9144000" cy="6858000"/>
          </a:xfrm>
          <a:prstGeom prst="rect">
            <a:avLst/>
          </a:prstGeom>
        </p:spPr>
      </p:pic>
      <p:sp>
        <p:nvSpPr>
          <p:cNvPr id="16" name="Rectangle 15">
            <a:extLst>
              <a:ext uri="{FF2B5EF4-FFF2-40B4-BE49-F238E27FC236}">
                <a16:creationId xmlns:a16="http://schemas.microsoft.com/office/drawing/2014/main" id="{87B4A3A6-D007-4E15-90C3-68F3C5487960}"/>
              </a:ext>
            </a:extLst>
          </p:cNvPr>
          <p:cNvSpPr/>
          <p:nvPr/>
        </p:nvSpPr>
        <p:spPr>
          <a:xfrm>
            <a:off x="10097665" y="15240"/>
            <a:ext cx="9144000" cy="685800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6600">
              <a:solidFill>
                <a:schemeClr val="bg1"/>
              </a:solidFill>
            </a:endParaRPr>
          </a:p>
        </p:txBody>
      </p:sp>
      <p:pic>
        <p:nvPicPr>
          <p:cNvPr id="17" name="Picture 16">
            <a:extLst>
              <a:ext uri="{FF2B5EF4-FFF2-40B4-BE49-F238E27FC236}">
                <a16:creationId xmlns:a16="http://schemas.microsoft.com/office/drawing/2014/main" id="{B5E0AFC6-8F3D-405D-8103-F85F693FD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3336" y="443503"/>
            <a:ext cx="1993298" cy="1216768"/>
          </a:xfrm>
          <a:prstGeom prst="rect">
            <a:avLst/>
          </a:prstGeom>
        </p:spPr>
      </p:pic>
      <p:sp>
        <p:nvSpPr>
          <p:cNvPr id="18" name="TextBox 17">
            <a:extLst>
              <a:ext uri="{FF2B5EF4-FFF2-40B4-BE49-F238E27FC236}">
                <a16:creationId xmlns:a16="http://schemas.microsoft.com/office/drawing/2014/main" id="{239065CA-E54B-43B6-B5C1-24B2206726A0}"/>
              </a:ext>
            </a:extLst>
          </p:cNvPr>
          <p:cNvSpPr txBox="1"/>
          <p:nvPr/>
        </p:nvSpPr>
        <p:spPr>
          <a:xfrm>
            <a:off x="12423336" y="2170983"/>
            <a:ext cx="496464" cy="1323439"/>
          </a:xfrm>
          <a:prstGeom prst="rect">
            <a:avLst/>
          </a:prstGeom>
          <a:noFill/>
        </p:spPr>
        <p:txBody>
          <a:bodyPr wrap="square" rtlCol="0">
            <a:spAutoFit/>
          </a:bodyPr>
          <a:lstStyle/>
          <a:p>
            <a:pPr algn="ctr"/>
            <a:r>
              <a:rPr lang="vi-VN" sz="8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1</a:t>
            </a:r>
          </a:p>
        </p:txBody>
      </p:sp>
      <p:sp>
        <p:nvSpPr>
          <p:cNvPr id="19" name="TextBox 18">
            <a:extLst>
              <a:ext uri="{FF2B5EF4-FFF2-40B4-BE49-F238E27FC236}">
                <a16:creationId xmlns:a16="http://schemas.microsoft.com/office/drawing/2014/main" id="{68EC63CE-F3FC-400A-B4C4-7BB4683D89D0}"/>
              </a:ext>
            </a:extLst>
          </p:cNvPr>
          <p:cNvSpPr txBox="1"/>
          <p:nvPr/>
        </p:nvSpPr>
        <p:spPr>
          <a:xfrm>
            <a:off x="12773733" y="2414820"/>
            <a:ext cx="3347366" cy="461665"/>
          </a:xfrm>
          <a:prstGeom prst="rect">
            <a:avLst/>
          </a:prstGeom>
          <a:noFill/>
        </p:spPr>
        <p:txBody>
          <a:bodyPr wrap="square" rtlCol="0">
            <a:spAutoFit/>
          </a:bodyPr>
          <a:lstStyle/>
          <a:p>
            <a:r>
              <a:rPr lang="vi-VN"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Công nghiệp 4.0 là gì?</a:t>
            </a:r>
          </a:p>
        </p:txBody>
      </p:sp>
      <p:sp>
        <p:nvSpPr>
          <p:cNvPr id="20" name="TextBox 19">
            <a:extLst>
              <a:ext uri="{FF2B5EF4-FFF2-40B4-BE49-F238E27FC236}">
                <a16:creationId xmlns:a16="http://schemas.microsoft.com/office/drawing/2014/main" id="{FDE55E6E-560A-4644-B99E-75422CBE8183}"/>
              </a:ext>
            </a:extLst>
          </p:cNvPr>
          <p:cNvSpPr txBox="1"/>
          <p:nvPr/>
        </p:nvSpPr>
        <p:spPr>
          <a:xfrm>
            <a:off x="12773733" y="2886575"/>
            <a:ext cx="3347366" cy="400110"/>
          </a:xfrm>
          <a:prstGeom prst="rect">
            <a:avLst/>
          </a:prstGeom>
          <a:noFill/>
        </p:spPr>
        <p:txBody>
          <a:bodyPr wrap="square" rtlCol="0">
            <a:spAutoFit/>
          </a:bodyPr>
          <a:lstStyle/>
          <a:p>
            <a:r>
              <a:rPr lang="vi-VN" sz="2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Khái quá về công  ghiệp 4.0</a:t>
            </a:r>
          </a:p>
        </p:txBody>
      </p:sp>
      <p:sp>
        <p:nvSpPr>
          <p:cNvPr id="21" name="TextBox 20">
            <a:extLst>
              <a:ext uri="{FF2B5EF4-FFF2-40B4-BE49-F238E27FC236}">
                <a16:creationId xmlns:a16="http://schemas.microsoft.com/office/drawing/2014/main" id="{334F8B16-041C-4235-8CC0-B1924E0CFBB4}"/>
              </a:ext>
            </a:extLst>
          </p:cNvPr>
          <p:cNvSpPr txBox="1"/>
          <p:nvPr/>
        </p:nvSpPr>
        <p:spPr>
          <a:xfrm>
            <a:off x="17159990" y="2170983"/>
            <a:ext cx="496464" cy="1323439"/>
          </a:xfrm>
          <a:prstGeom prst="rect">
            <a:avLst/>
          </a:prstGeom>
          <a:noFill/>
        </p:spPr>
        <p:txBody>
          <a:bodyPr wrap="square" rtlCol="0">
            <a:spAutoFit/>
          </a:bodyPr>
          <a:lstStyle/>
          <a:p>
            <a:pPr algn="ctr"/>
            <a:r>
              <a:rPr lang="vi-VN" sz="8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2</a:t>
            </a:r>
          </a:p>
        </p:txBody>
      </p:sp>
      <p:sp>
        <p:nvSpPr>
          <p:cNvPr id="22" name="TextBox 21">
            <a:extLst>
              <a:ext uri="{FF2B5EF4-FFF2-40B4-BE49-F238E27FC236}">
                <a16:creationId xmlns:a16="http://schemas.microsoft.com/office/drawing/2014/main" id="{5D2D23FB-754C-4F97-B0D2-2C784ED05FF8}"/>
              </a:ext>
            </a:extLst>
          </p:cNvPr>
          <p:cNvSpPr txBox="1"/>
          <p:nvPr/>
        </p:nvSpPr>
        <p:spPr>
          <a:xfrm>
            <a:off x="17614562" y="2414820"/>
            <a:ext cx="1993298" cy="461665"/>
          </a:xfrm>
          <a:prstGeom prst="rect">
            <a:avLst/>
          </a:prstGeom>
          <a:noFill/>
        </p:spPr>
        <p:txBody>
          <a:bodyPr wrap="square" rtlCol="0">
            <a:spAutoFit/>
          </a:bodyPr>
          <a:lstStyle/>
          <a:p>
            <a:r>
              <a:rPr lang="vi-VN"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Sự phát triển</a:t>
            </a:r>
          </a:p>
        </p:txBody>
      </p:sp>
      <p:sp>
        <p:nvSpPr>
          <p:cNvPr id="23" name="TextBox 22">
            <a:extLst>
              <a:ext uri="{FF2B5EF4-FFF2-40B4-BE49-F238E27FC236}">
                <a16:creationId xmlns:a16="http://schemas.microsoft.com/office/drawing/2014/main" id="{2346B8AA-ECC3-4285-AD07-440CF22DF5D7}"/>
              </a:ext>
            </a:extLst>
          </p:cNvPr>
          <p:cNvSpPr txBox="1"/>
          <p:nvPr/>
        </p:nvSpPr>
        <p:spPr>
          <a:xfrm>
            <a:off x="17614562" y="2886575"/>
            <a:ext cx="3347366" cy="400110"/>
          </a:xfrm>
          <a:prstGeom prst="rect">
            <a:avLst/>
          </a:prstGeom>
          <a:noFill/>
        </p:spPr>
        <p:txBody>
          <a:bodyPr wrap="square" rtlCol="0">
            <a:spAutoFit/>
          </a:bodyPr>
          <a:lstStyle/>
          <a:p>
            <a:r>
              <a:rPr lang="vi-VN" sz="2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Kỹ thuật – Vật lý – Sinh học</a:t>
            </a:r>
          </a:p>
        </p:txBody>
      </p:sp>
      <p:sp>
        <p:nvSpPr>
          <p:cNvPr id="24" name="TextBox 23">
            <a:extLst>
              <a:ext uri="{FF2B5EF4-FFF2-40B4-BE49-F238E27FC236}">
                <a16:creationId xmlns:a16="http://schemas.microsoft.com/office/drawing/2014/main" id="{768EE926-FB08-4919-A039-3C27388CD548}"/>
              </a:ext>
            </a:extLst>
          </p:cNvPr>
          <p:cNvSpPr txBox="1"/>
          <p:nvPr/>
        </p:nvSpPr>
        <p:spPr>
          <a:xfrm>
            <a:off x="11241067" y="4577685"/>
            <a:ext cx="496464" cy="1323439"/>
          </a:xfrm>
          <a:prstGeom prst="rect">
            <a:avLst/>
          </a:prstGeom>
          <a:noFill/>
        </p:spPr>
        <p:txBody>
          <a:bodyPr wrap="square" rtlCol="0">
            <a:spAutoFit/>
          </a:bodyPr>
          <a:lstStyle/>
          <a:p>
            <a:pPr algn="ctr"/>
            <a:r>
              <a:rPr lang="vi-VN" sz="8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3</a:t>
            </a:r>
          </a:p>
        </p:txBody>
      </p:sp>
      <p:sp>
        <p:nvSpPr>
          <p:cNvPr id="25" name="TextBox 24">
            <a:extLst>
              <a:ext uri="{FF2B5EF4-FFF2-40B4-BE49-F238E27FC236}">
                <a16:creationId xmlns:a16="http://schemas.microsoft.com/office/drawing/2014/main" id="{1D430D0E-2227-4824-8BEE-CC39E9D4684C}"/>
              </a:ext>
            </a:extLst>
          </p:cNvPr>
          <p:cNvSpPr txBox="1"/>
          <p:nvPr/>
        </p:nvSpPr>
        <p:spPr>
          <a:xfrm>
            <a:off x="11684064" y="4821522"/>
            <a:ext cx="3347366" cy="461665"/>
          </a:xfrm>
          <a:prstGeom prst="rect">
            <a:avLst/>
          </a:prstGeom>
          <a:noFill/>
        </p:spPr>
        <p:txBody>
          <a:bodyPr wrap="square" rtlCol="0">
            <a:spAutoFit/>
          </a:bodyPr>
          <a:lstStyle/>
          <a:p>
            <a:r>
              <a:rPr lang="vi-VN"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Lợi ích</a:t>
            </a:r>
          </a:p>
        </p:txBody>
      </p:sp>
      <p:sp>
        <p:nvSpPr>
          <p:cNvPr id="26" name="TextBox 25">
            <a:extLst>
              <a:ext uri="{FF2B5EF4-FFF2-40B4-BE49-F238E27FC236}">
                <a16:creationId xmlns:a16="http://schemas.microsoft.com/office/drawing/2014/main" id="{86B0334A-E4DD-4864-8C02-0BC7E68A323E}"/>
              </a:ext>
            </a:extLst>
          </p:cNvPr>
          <p:cNvSpPr txBox="1"/>
          <p:nvPr/>
        </p:nvSpPr>
        <p:spPr>
          <a:xfrm>
            <a:off x="11684064" y="5293277"/>
            <a:ext cx="3347366" cy="400110"/>
          </a:xfrm>
          <a:prstGeom prst="rect">
            <a:avLst/>
          </a:prstGeom>
          <a:noFill/>
        </p:spPr>
        <p:txBody>
          <a:bodyPr wrap="square" rtlCol="0">
            <a:spAutoFit/>
          </a:bodyPr>
          <a:lstStyle/>
          <a:p>
            <a:r>
              <a:rPr lang="vi-VN" sz="2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Sản xuất và đời sống</a:t>
            </a:r>
          </a:p>
        </p:txBody>
      </p:sp>
      <p:sp>
        <p:nvSpPr>
          <p:cNvPr id="27" name="TextBox 26">
            <a:extLst>
              <a:ext uri="{FF2B5EF4-FFF2-40B4-BE49-F238E27FC236}">
                <a16:creationId xmlns:a16="http://schemas.microsoft.com/office/drawing/2014/main" id="{2C45A6C0-320C-4C27-8580-F6E7124F1E6F}"/>
              </a:ext>
            </a:extLst>
          </p:cNvPr>
          <p:cNvSpPr txBox="1"/>
          <p:nvPr/>
        </p:nvSpPr>
        <p:spPr>
          <a:xfrm>
            <a:off x="15297187" y="4577685"/>
            <a:ext cx="496464" cy="1323439"/>
          </a:xfrm>
          <a:prstGeom prst="rect">
            <a:avLst/>
          </a:prstGeom>
          <a:noFill/>
        </p:spPr>
        <p:txBody>
          <a:bodyPr wrap="square" rtlCol="0">
            <a:spAutoFit/>
          </a:bodyPr>
          <a:lstStyle/>
          <a:p>
            <a:pPr algn="ctr"/>
            <a:r>
              <a:rPr lang="vi-VN" sz="8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4</a:t>
            </a:r>
          </a:p>
        </p:txBody>
      </p:sp>
      <p:sp>
        <p:nvSpPr>
          <p:cNvPr id="28" name="TextBox 27">
            <a:extLst>
              <a:ext uri="{FF2B5EF4-FFF2-40B4-BE49-F238E27FC236}">
                <a16:creationId xmlns:a16="http://schemas.microsoft.com/office/drawing/2014/main" id="{90F42132-308E-4317-B962-759EE9348D4D}"/>
              </a:ext>
            </a:extLst>
          </p:cNvPr>
          <p:cNvSpPr txBox="1"/>
          <p:nvPr/>
        </p:nvSpPr>
        <p:spPr>
          <a:xfrm>
            <a:off x="15774909" y="4821522"/>
            <a:ext cx="3347366" cy="461665"/>
          </a:xfrm>
          <a:prstGeom prst="rect">
            <a:avLst/>
          </a:prstGeom>
          <a:noFill/>
        </p:spPr>
        <p:txBody>
          <a:bodyPr wrap="square" rtlCol="0">
            <a:spAutoFit/>
          </a:bodyPr>
          <a:lstStyle/>
          <a:p>
            <a:r>
              <a:rPr lang="vi-VN"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Rủi ro và thach thức</a:t>
            </a:r>
          </a:p>
        </p:txBody>
      </p:sp>
      <p:sp>
        <p:nvSpPr>
          <p:cNvPr id="29" name="TextBox 28">
            <a:extLst>
              <a:ext uri="{FF2B5EF4-FFF2-40B4-BE49-F238E27FC236}">
                <a16:creationId xmlns:a16="http://schemas.microsoft.com/office/drawing/2014/main" id="{B26992D0-BE14-4D46-B1F4-738B744C8ED4}"/>
              </a:ext>
            </a:extLst>
          </p:cNvPr>
          <p:cNvSpPr txBox="1"/>
          <p:nvPr/>
        </p:nvSpPr>
        <p:spPr>
          <a:xfrm>
            <a:off x="15774909" y="5226822"/>
            <a:ext cx="3893476" cy="400110"/>
          </a:xfrm>
          <a:prstGeom prst="rect">
            <a:avLst/>
          </a:prstGeom>
          <a:noFill/>
        </p:spPr>
        <p:txBody>
          <a:bodyPr wrap="square" rtlCol="0">
            <a:spAutoFit/>
          </a:bodyPr>
          <a:lstStyle/>
          <a:p>
            <a:r>
              <a:rPr lang="vi-VN" sz="20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Lao động và an toan thông tin</a:t>
            </a:r>
          </a:p>
        </p:txBody>
      </p:sp>
      <p:sp>
        <p:nvSpPr>
          <p:cNvPr id="11" name="Parallelogram 10">
            <a:extLst>
              <a:ext uri="{FF2B5EF4-FFF2-40B4-BE49-F238E27FC236}">
                <a16:creationId xmlns:a16="http://schemas.microsoft.com/office/drawing/2014/main" id="{C579BB94-EDE4-4567-BEAB-873F47F9B4EF}"/>
              </a:ext>
            </a:extLst>
          </p:cNvPr>
          <p:cNvSpPr/>
          <p:nvPr/>
        </p:nvSpPr>
        <p:spPr>
          <a:xfrm>
            <a:off x="9144000" y="-46517"/>
            <a:ext cx="4099754" cy="6889277"/>
          </a:xfrm>
          <a:prstGeom prst="parallelogram">
            <a:avLst/>
          </a:prstGeom>
          <a:solidFill>
            <a:srgbClr val="65C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Parallelogram 11">
            <a:extLst>
              <a:ext uri="{FF2B5EF4-FFF2-40B4-BE49-F238E27FC236}">
                <a16:creationId xmlns:a16="http://schemas.microsoft.com/office/drawing/2014/main" id="{34C0B103-2AAE-461A-9733-31BE718F474E}"/>
              </a:ext>
            </a:extLst>
          </p:cNvPr>
          <p:cNvSpPr/>
          <p:nvPr/>
        </p:nvSpPr>
        <p:spPr>
          <a:xfrm>
            <a:off x="11296456" y="-46517"/>
            <a:ext cx="6359998" cy="6889277"/>
          </a:xfrm>
          <a:prstGeom prst="parallelogram">
            <a:avLst>
              <a:gd name="adj" fmla="val 18774"/>
            </a:avLst>
          </a:prstGeom>
          <a:solidFill>
            <a:srgbClr val="408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Parallelogram 12">
            <a:extLst>
              <a:ext uri="{FF2B5EF4-FFF2-40B4-BE49-F238E27FC236}">
                <a16:creationId xmlns:a16="http://schemas.microsoft.com/office/drawing/2014/main" id="{AA94BDCB-F6C6-4F82-898F-08AA57658FEA}"/>
              </a:ext>
            </a:extLst>
          </p:cNvPr>
          <p:cNvSpPr/>
          <p:nvPr/>
        </p:nvSpPr>
        <p:spPr>
          <a:xfrm>
            <a:off x="14338728" y="-46517"/>
            <a:ext cx="6609145" cy="6889277"/>
          </a:xfrm>
          <a:prstGeom prst="parallelogram">
            <a:avLst/>
          </a:prstGeom>
          <a:solidFill>
            <a:srgbClr val="346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8">
            <a:extLst>
              <a:ext uri="{FF2B5EF4-FFF2-40B4-BE49-F238E27FC236}">
                <a16:creationId xmlns:a16="http://schemas.microsoft.com/office/drawing/2014/main" id="{6CDEE40C-0C06-4C26-A262-CA8637254196}"/>
              </a:ext>
            </a:extLst>
          </p:cNvPr>
          <p:cNvSpPr/>
          <p:nvPr/>
        </p:nvSpPr>
        <p:spPr>
          <a:xfrm>
            <a:off x="16434194" y="-46516"/>
            <a:ext cx="10860465" cy="6889276"/>
          </a:xfrm>
          <a:custGeom>
            <a:avLst/>
            <a:gdLst>
              <a:gd name="connsiteX0" fmla="*/ 0 w 5994720"/>
              <a:gd name="connsiteY0" fmla="*/ 0 h 6905842"/>
              <a:gd name="connsiteX1" fmla="*/ 5994720 w 5994720"/>
              <a:gd name="connsiteY1" fmla="*/ 0 h 6905842"/>
              <a:gd name="connsiteX2" fmla="*/ 5994720 w 5994720"/>
              <a:gd name="connsiteY2" fmla="*/ 6905842 h 6905842"/>
              <a:gd name="connsiteX3" fmla="*/ 0 w 5994720"/>
              <a:gd name="connsiteY3" fmla="*/ 6905842 h 6905842"/>
              <a:gd name="connsiteX4" fmla="*/ 0 w 5994720"/>
              <a:gd name="connsiteY4" fmla="*/ 0 h 6905842"/>
              <a:gd name="connsiteX0" fmla="*/ 960120 w 5994720"/>
              <a:gd name="connsiteY0" fmla="*/ 0 h 6905842"/>
              <a:gd name="connsiteX1" fmla="*/ 5994720 w 5994720"/>
              <a:gd name="connsiteY1" fmla="*/ 0 h 6905842"/>
              <a:gd name="connsiteX2" fmla="*/ 5994720 w 5994720"/>
              <a:gd name="connsiteY2" fmla="*/ 6905842 h 6905842"/>
              <a:gd name="connsiteX3" fmla="*/ 0 w 5994720"/>
              <a:gd name="connsiteY3" fmla="*/ 6905842 h 6905842"/>
              <a:gd name="connsiteX4" fmla="*/ 960120 w 5994720"/>
              <a:gd name="connsiteY4" fmla="*/ 0 h 6905842"/>
              <a:gd name="connsiteX0" fmla="*/ 579120 w 5994720"/>
              <a:gd name="connsiteY0" fmla="*/ 30480 h 6905842"/>
              <a:gd name="connsiteX1" fmla="*/ 5994720 w 5994720"/>
              <a:gd name="connsiteY1" fmla="*/ 0 h 6905842"/>
              <a:gd name="connsiteX2" fmla="*/ 5994720 w 5994720"/>
              <a:gd name="connsiteY2" fmla="*/ 6905842 h 6905842"/>
              <a:gd name="connsiteX3" fmla="*/ 0 w 5994720"/>
              <a:gd name="connsiteY3" fmla="*/ 6905842 h 6905842"/>
              <a:gd name="connsiteX4" fmla="*/ 579120 w 5994720"/>
              <a:gd name="connsiteY4" fmla="*/ 30480 h 6905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720" h="6905842">
                <a:moveTo>
                  <a:pt x="579120" y="30480"/>
                </a:moveTo>
                <a:lnTo>
                  <a:pt x="5994720" y="0"/>
                </a:lnTo>
                <a:lnTo>
                  <a:pt x="5994720" y="6905842"/>
                </a:lnTo>
                <a:lnTo>
                  <a:pt x="0" y="6905842"/>
                </a:lnTo>
                <a:lnTo>
                  <a:pt x="579120" y="30480"/>
                </a:lnTo>
                <a:close/>
              </a:path>
            </a:pathLst>
          </a:custGeom>
          <a:solidFill>
            <a:srgbClr val="113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CE3DF70A-2289-4C5C-9D8B-5579F912945D}"/>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3"/>
                    </a14:imgEffect>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8" name="Rectangle 7">
            <a:extLst>
              <a:ext uri="{FF2B5EF4-FFF2-40B4-BE49-F238E27FC236}">
                <a16:creationId xmlns:a16="http://schemas.microsoft.com/office/drawing/2014/main" id="{F7B7E8E6-FBE6-4A02-AAB4-333C3C676CA1}"/>
              </a:ext>
            </a:extLst>
          </p:cNvPr>
          <p:cNvSpPr/>
          <p:nvPr/>
        </p:nvSpPr>
        <p:spPr>
          <a:xfrm>
            <a:off x="0" y="0"/>
            <a:ext cx="4572000" cy="68580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1BBD1274-56E9-4CD5-955B-EE1A621846D8}"/>
              </a:ext>
            </a:extLst>
          </p:cNvPr>
          <p:cNvSpPr txBox="1"/>
          <p:nvPr/>
        </p:nvSpPr>
        <p:spPr>
          <a:xfrm>
            <a:off x="434251" y="2151728"/>
            <a:ext cx="3703500" cy="2554545"/>
          </a:xfrm>
          <a:prstGeom prst="rect">
            <a:avLst/>
          </a:prstGeom>
          <a:noFill/>
        </p:spPr>
        <p:txBody>
          <a:bodyPr wrap="square" rtlCol="0">
            <a:spAutoFit/>
          </a:bodyPr>
          <a:lstStyle/>
          <a:p>
            <a:r>
              <a:rPr lang="vi-VN" sz="1600">
                <a:latin typeface="Bauhaus-Light" panose="02020500000000000000" pitchFamily="18" charset="-93"/>
                <a:ea typeface="Bauhaus-Light" panose="02020500000000000000" pitchFamily="18" charset="-93"/>
                <a:cs typeface="Bauhaus-Light" panose="02020500000000000000" pitchFamily="18" charset="-93"/>
              </a:rPr>
              <a:t>Từ thế kỷ </a:t>
            </a:r>
            <a:r>
              <a:rPr lang="vi-VN" sz="1600" b="1">
                <a:latin typeface="Bauhaus-Light" panose="02020500000000000000" pitchFamily="18" charset="-93"/>
                <a:ea typeface="Bauhaus-Light" panose="02020500000000000000" pitchFamily="18" charset="-93"/>
                <a:cs typeface="Bauhaus-Light" panose="02020500000000000000" pitchFamily="18" charset="-93"/>
              </a:rPr>
              <a:t>XVIII</a:t>
            </a:r>
            <a:r>
              <a:rPr lang="vi-VN" sz="1600">
                <a:latin typeface="Bauhaus-Light" panose="02020500000000000000" pitchFamily="18" charset="-93"/>
                <a:ea typeface="Bauhaus-Light" panose="02020500000000000000" pitchFamily="18" charset="-93"/>
                <a:cs typeface="Bauhaus-Light" panose="02020500000000000000" pitchFamily="18" charset="-93"/>
              </a:rPr>
              <a:t> đến đầu thế kỷ </a:t>
            </a:r>
            <a:r>
              <a:rPr lang="vi-VN" sz="1600" b="1">
                <a:latin typeface="Bauhaus-Light" panose="02020500000000000000" pitchFamily="18" charset="-93"/>
                <a:ea typeface="Bauhaus-Light" panose="02020500000000000000" pitchFamily="18" charset="-93"/>
                <a:cs typeface="Bauhaus-Light" panose="02020500000000000000" pitchFamily="18" charset="-93"/>
              </a:rPr>
              <a:t>XIX</a:t>
            </a:r>
          </a:p>
          <a:p>
            <a:r>
              <a:rPr lang="vi-VN" sz="4000" b="1">
                <a:latin typeface="Bauhaus-Light" panose="02020500000000000000" pitchFamily="18" charset="-93"/>
                <a:ea typeface="Bauhaus-Light" panose="02020500000000000000" pitchFamily="18" charset="-93"/>
                <a:cs typeface="Bauhaus-Light" panose="02020500000000000000" pitchFamily="18" charset="-93"/>
              </a:rPr>
              <a:t>Cuộc cách mạng công nghiệp 1.0</a:t>
            </a:r>
          </a:p>
          <a:p>
            <a:endParaRPr lang="vi-VN" sz="2400">
              <a:latin typeface="Bauhaus-Light" panose="02020500000000000000" pitchFamily="18" charset="-93"/>
              <a:ea typeface="Bauhaus-Light" panose="02020500000000000000" pitchFamily="18" charset="-93"/>
              <a:cs typeface="Bauhaus-Light" panose="02020500000000000000" pitchFamily="18" charset="-93"/>
            </a:endParaRPr>
          </a:p>
          <a:p>
            <a:r>
              <a:rPr lang="vi-VN" sz="2000">
                <a:latin typeface="Bauhaus-Light" panose="02020500000000000000" pitchFamily="18" charset="-93"/>
                <a:ea typeface="Bauhaus-Light" panose="02020500000000000000" pitchFamily="18" charset="-93"/>
                <a:cs typeface="Bauhaus-Light" panose="02020500000000000000" pitchFamily="18" charset="-93"/>
              </a:rPr>
              <a:t>Sử dụng năng lượng nước và hơi nước để cơ giới hóa sản xuất.</a:t>
            </a:r>
          </a:p>
        </p:txBody>
      </p:sp>
      <p:sp>
        <p:nvSpPr>
          <p:cNvPr id="2" name="Date Placeholder 1">
            <a:extLst>
              <a:ext uri="{FF2B5EF4-FFF2-40B4-BE49-F238E27FC236}">
                <a16:creationId xmlns:a16="http://schemas.microsoft.com/office/drawing/2014/main" id="{41E0D757-A84B-4D95-B0A5-2135B748B77B}"/>
              </a:ext>
            </a:extLst>
          </p:cNvPr>
          <p:cNvSpPr>
            <a:spLocks noGrp="1"/>
          </p:cNvSpPr>
          <p:nvPr>
            <p:ph type="dt" sz="half" idx="10"/>
          </p:nvPr>
        </p:nvSpPr>
        <p:spPr/>
        <p:txBody>
          <a:bodyPr/>
          <a:lstStyle/>
          <a:p>
            <a:fld id="{D5322D3C-A7B1-4FE1-9C5C-7BC2A6CB4D56}" type="datetime1">
              <a:rPr lang="vi-VN" smtClean="0"/>
              <a:t>02/06/2019</a:t>
            </a:fld>
            <a:endParaRPr lang="vi-VN"/>
          </a:p>
        </p:txBody>
      </p:sp>
      <p:sp>
        <p:nvSpPr>
          <p:cNvPr id="3" name="Slide Number Placeholder 2">
            <a:extLst>
              <a:ext uri="{FF2B5EF4-FFF2-40B4-BE49-F238E27FC236}">
                <a16:creationId xmlns:a16="http://schemas.microsoft.com/office/drawing/2014/main" id="{8A67172A-04E6-4863-81C1-63D59CED29BA}"/>
              </a:ext>
            </a:extLst>
          </p:cNvPr>
          <p:cNvSpPr>
            <a:spLocks noGrp="1"/>
          </p:cNvSpPr>
          <p:nvPr>
            <p:ph type="sldNum" sz="quarter" idx="12"/>
          </p:nvPr>
        </p:nvSpPr>
        <p:spPr/>
        <p:txBody>
          <a:bodyPr/>
          <a:lstStyle/>
          <a:p>
            <a:fld id="{13E96556-E26A-4B4C-A62E-531346E201EF}" type="slidenum">
              <a:rPr lang="vi-VN" smtClean="0"/>
              <a:t>13</a:t>
            </a:fld>
            <a:endParaRPr lang="vi-VN"/>
          </a:p>
        </p:txBody>
      </p:sp>
    </p:spTree>
    <p:extLst>
      <p:ext uri="{BB962C8B-B14F-4D97-AF65-F5344CB8AC3E}">
        <p14:creationId xmlns:p14="http://schemas.microsoft.com/office/powerpoint/2010/main" val="3248373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remove" nodeType="withEffect">
                                  <p:stCondLst>
                                    <p:cond delay="0"/>
                                  </p:stCondLst>
                                  <p:childTnLst>
                                    <p:animScale>
                                      <p:cBhvr>
                                        <p:cTn id="6" dur="5500" fill="hold"/>
                                        <p:tgtEl>
                                          <p:spTgt spid="7"/>
                                        </p:tgtEl>
                                      </p:cBhvr>
                                      <p:by x="120000" y="120000"/>
                                    </p:animScale>
                                  </p:childTnLst>
                                </p:cTn>
                              </p:par>
                              <p:par>
                                <p:cTn id="7" presetID="2" presetClass="entr" presetSubtype="4" decel="4000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ppt_x"/>
                                          </p:val>
                                        </p:tav>
                                        <p:tav tm="100000">
                                          <p:val>
                                            <p:strVal val="#ppt_x"/>
                                          </p:val>
                                        </p:tav>
                                      </p:tavLst>
                                    </p:anim>
                                    <p:anim calcmode="lin" valueType="num">
                                      <p:cBhvr additive="base">
                                        <p:cTn id="10" dur="500" fill="hold"/>
                                        <p:tgtEl>
                                          <p:spTgt spid="8"/>
                                        </p:tgtEl>
                                        <p:attrNameLst>
                                          <p:attrName>ppt_y</p:attrName>
                                        </p:attrNameLst>
                                      </p:cBhvr>
                                      <p:tavLst>
                                        <p:tav tm="0">
                                          <p:val>
                                            <p:strVal val="1+#ppt_h/2"/>
                                          </p:val>
                                        </p:tav>
                                        <p:tav tm="100000">
                                          <p:val>
                                            <p:strVal val="#ppt_y"/>
                                          </p:val>
                                        </p:tav>
                                      </p:tavLst>
                                    </p:anim>
                                  </p:childTnLst>
                                </p:cTn>
                              </p:par>
                              <p:par>
                                <p:cTn id="11" presetID="2" presetClass="entr" presetSubtype="8" decel="10000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10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9">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300"/>
                                  </p:stCondLst>
                                  <p:childTnLst>
                                    <p:set>
                                      <p:cBhvr>
                                        <p:cTn id="16" dur="1" fill="hold">
                                          <p:stCondLst>
                                            <p:cond delay="0"/>
                                          </p:stCondLst>
                                        </p:cTn>
                                        <p:tgtEl>
                                          <p:spTgt spid="9">
                                            <p:txEl>
                                              <p:pRg st="1" end="1"/>
                                            </p:txEl>
                                          </p:spTgt>
                                        </p:tgtEl>
                                        <p:attrNameLst>
                                          <p:attrName>style.visibility</p:attrName>
                                        </p:attrNameLst>
                                      </p:cBhvr>
                                      <p:to>
                                        <p:strVal val="visible"/>
                                      </p:to>
                                    </p:set>
                                    <p:anim calcmode="lin" valueType="num">
                                      <p:cBhvr additive="base">
                                        <p:cTn id="17" dur="10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9">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50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1000" fill="hold"/>
                                        <p:tgtEl>
                                          <p:spTgt spid="9">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5E5E34-5E15-4E42-BDF2-EB55AE368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2192000" cy="6858000"/>
          </a:xfrm>
          <a:prstGeom prst="rect">
            <a:avLst/>
          </a:prstGeom>
        </p:spPr>
      </p:pic>
      <p:sp>
        <p:nvSpPr>
          <p:cNvPr id="6" name="Rectangle 5">
            <a:extLst>
              <a:ext uri="{FF2B5EF4-FFF2-40B4-BE49-F238E27FC236}">
                <a16:creationId xmlns:a16="http://schemas.microsoft.com/office/drawing/2014/main" id="{5BD2FE01-74CC-4CE3-A933-CC2721E893EA}"/>
              </a:ext>
            </a:extLst>
          </p:cNvPr>
          <p:cNvSpPr/>
          <p:nvPr/>
        </p:nvSpPr>
        <p:spPr>
          <a:xfrm>
            <a:off x="0" y="3429000"/>
            <a:ext cx="9144000" cy="34290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6D33F6E2-D1A1-4B0C-B420-02D4510516FD}"/>
              </a:ext>
            </a:extLst>
          </p:cNvPr>
          <p:cNvSpPr txBox="1"/>
          <p:nvPr/>
        </p:nvSpPr>
        <p:spPr>
          <a:xfrm>
            <a:off x="0" y="4266337"/>
            <a:ext cx="9144000" cy="1754326"/>
          </a:xfrm>
          <a:prstGeom prst="rect">
            <a:avLst/>
          </a:prstGeom>
          <a:noFill/>
        </p:spPr>
        <p:txBody>
          <a:bodyPr wrap="square" rtlCol="0">
            <a:spAutoFit/>
          </a:bodyPr>
          <a:lstStyle/>
          <a:p>
            <a:pPr algn="ctr"/>
            <a:r>
              <a:rPr lang="vi-VN" sz="2000">
                <a:latin typeface="Bauhaus-Light" panose="02020500000000000000" pitchFamily="18" charset="-93"/>
                <a:ea typeface="Bauhaus-Light" panose="02020500000000000000" pitchFamily="18" charset="-93"/>
                <a:cs typeface="Bauhaus-Light" panose="02020500000000000000" pitchFamily="18" charset="-93"/>
              </a:rPr>
              <a:t>Nửa sau thế kỷ </a:t>
            </a:r>
            <a:r>
              <a:rPr lang="vi-VN" sz="2000" b="1">
                <a:latin typeface="Bauhaus-Light" panose="02020500000000000000" pitchFamily="18" charset="-93"/>
                <a:ea typeface="Bauhaus-Light" panose="02020500000000000000" pitchFamily="18" charset="-93"/>
                <a:cs typeface="Bauhaus-Light" panose="02020500000000000000" pitchFamily="18" charset="-93"/>
              </a:rPr>
              <a:t>XIX </a:t>
            </a:r>
            <a:r>
              <a:rPr lang="vi-VN" sz="2000">
                <a:latin typeface="Bauhaus-Light" panose="02020500000000000000" pitchFamily="18" charset="-93"/>
                <a:ea typeface="Bauhaus-Light" panose="02020500000000000000" pitchFamily="18" charset="-93"/>
                <a:cs typeface="Bauhaus-Light" panose="02020500000000000000" pitchFamily="18" charset="-93"/>
              </a:rPr>
              <a:t>đầu thế kỷ </a:t>
            </a:r>
            <a:r>
              <a:rPr lang="vi-VN" sz="2000" b="1">
                <a:latin typeface="Bauhaus-Light" panose="02020500000000000000" pitchFamily="18" charset="-93"/>
                <a:ea typeface="Bauhaus-Light" panose="02020500000000000000" pitchFamily="18" charset="-93"/>
                <a:cs typeface="Bauhaus-Light" panose="02020500000000000000" pitchFamily="18" charset="-93"/>
              </a:rPr>
              <a:t>XX</a:t>
            </a:r>
          </a:p>
          <a:p>
            <a:pPr algn="ctr"/>
            <a:r>
              <a:rPr lang="vi-VN" sz="4400" b="1">
                <a:latin typeface="Bauhaus-Light" panose="02020500000000000000" pitchFamily="18" charset="-93"/>
                <a:ea typeface="Bauhaus-Light" panose="02020500000000000000" pitchFamily="18" charset="-93"/>
                <a:cs typeface="Bauhaus-Light" panose="02020500000000000000" pitchFamily="18" charset="-93"/>
              </a:rPr>
              <a:t>Cuộc cách mạng công nghiệp 2.0</a:t>
            </a:r>
          </a:p>
          <a:p>
            <a:pPr algn="ctr"/>
            <a:endParaRPr lang="vi-VN" sz="2400" b="1">
              <a:latin typeface="Bauhaus-Light" panose="02020500000000000000" pitchFamily="18" charset="-93"/>
              <a:ea typeface="Bauhaus-Light" panose="02020500000000000000" pitchFamily="18" charset="-93"/>
              <a:cs typeface="Bauhaus-Light" panose="02020500000000000000" pitchFamily="18" charset="-93"/>
            </a:endParaRPr>
          </a:p>
          <a:p>
            <a:pPr algn="ctr"/>
            <a:r>
              <a:rPr lang="vi-VN" sz="2000">
                <a:latin typeface="Bauhaus-Light" panose="02020500000000000000" pitchFamily="18" charset="-93"/>
                <a:ea typeface="Bauhaus-Light" panose="02020500000000000000" pitchFamily="18" charset="-93"/>
                <a:cs typeface="Bauhaus-Light" panose="02020500000000000000" pitchFamily="18" charset="-93"/>
              </a:rPr>
              <a:t>Nhờ ứng dụng điện năng để sản xuất hàng loạt.</a:t>
            </a:r>
          </a:p>
        </p:txBody>
      </p:sp>
      <p:sp>
        <p:nvSpPr>
          <p:cNvPr id="2" name="Date Placeholder 1">
            <a:extLst>
              <a:ext uri="{FF2B5EF4-FFF2-40B4-BE49-F238E27FC236}">
                <a16:creationId xmlns:a16="http://schemas.microsoft.com/office/drawing/2014/main" id="{504BCE3D-30BD-4A01-A0C2-C2451BB754BA}"/>
              </a:ext>
            </a:extLst>
          </p:cNvPr>
          <p:cNvSpPr>
            <a:spLocks noGrp="1"/>
          </p:cNvSpPr>
          <p:nvPr>
            <p:ph type="dt" sz="half" idx="10"/>
          </p:nvPr>
        </p:nvSpPr>
        <p:spPr/>
        <p:txBody>
          <a:bodyPr/>
          <a:lstStyle/>
          <a:p>
            <a:fld id="{4863C6A2-0F86-4C63-8DBA-7B3BD5E49CF9}" type="datetime1">
              <a:rPr lang="vi-VN" smtClean="0"/>
              <a:t>02/06/2019</a:t>
            </a:fld>
            <a:endParaRPr lang="vi-VN"/>
          </a:p>
        </p:txBody>
      </p:sp>
      <p:sp>
        <p:nvSpPr>
          <p:cNvPr id="3" name="Slide Number Placeholder 2">
            <a:extLst>
              <a:ext uri="{FF2B5EF4-FFF2-40B4-BE49-F238E27FC236}">
                <a16:creationId xmlns:a16="http://schemas.microsoft.com/office/drawing/2014/main" id="{AEBDC8E2-5D2E-4C42-8BB3-C02BC4CBAE6C}"/>
              </a:ext>
            </a:extLst>
          </p:cNvPr>
          <p:cNvSpPr>
            <a:spLocks noGrp="1"/>
          </p:cNvSpPr>
          <p:nvPr>
            <p:ph type="sldNum" sz="quarter" idx="12"/>
          </p:nvPr>
        </p:nvSpPr>
        <p:spPr/>
        <p:txBody>
          <a:bodyPr/>
          <a:lstStyle/>
          <a:p>
            <a:fld id="{13E96556-E26A-4B4C-A62E-531346E201EF}" type="slidenum">
              <a:rPr lang="vi-VN" smtClean="0"/>
              <a:t>14</a:t>
            </a:fld>
            <a:endParaRPr lang="vi-VN"/>
          </a:p>
        </p:txBody>
      </p:sp>
    </p:spTree>
    <p:extLst>
      <p:ext uri="{BB962C8B-B14F-4D97-AF65-F5344CB8AC3E}">
        <p14:creationId xmlns:p14="http://schemas.microsoft.com/office/powerpoint/2010/main" val="18180002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nodeType="withEffect">
                                  <p:stCondLst>
                                    <p:cond delay="0"/>
                                  </p:stCondLst>
                                  <p:childTnLst>
                                    <p:animMotion origin="layout" path="M -3.33333E-6 0 L 0.32865 0 " pathEditMode="relative" rAng="0" ptsTypes="AA">
                                      <p:cBhvr>
                                        <p:cTn id="6" dur="8700" fill="hold"/>
                                        <p:tgtEl>
                                          <p:spTgt spid="5"/>
                                        </p:tgtEl>
                                        <p:attrNameLst>
                                          <p:attrName>ppt_x</p:attrName>
                                          <p:attrName>ppt_y</p:attrName>
                                        </p:attrNameLst>
                                      </p:cBhvr>
                                      <p:rCtr x="16424" y="0"/>
                                    </p:animMotion>
                                  </p:childTnLst>
                                </p:cTn>
                              </p:par>
                              <p:par>
                                <p:cTn id="7" presetID="2" presetClass="entr" presetSubtype="4" decel="10000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ppt_x"/>
                                          </p:val>
                                        </p:tav>
                                        <p:tav tm="100000">
                                          <p:val>
                                            <p:strVal val="#ppt_x"/>
                                          </p:val>
                                        </p:tav>
                                      </p:tavLst>
                                    </p:anim>
                                    <p:anim calcmode="lin" valueType="num">
                                      <p:cBhvr additive="base">
                                        <p:cTn id="10" dur="500" fill="hold"/>
                                        <p:tgtEl>
                                          <p:spTgt spid="6"/>
                                        </p:tgtEl>
                                        <p:attrNameLst>
                                          <p:attrName>ppt_y</p:attrName>
                                        </p:attrNameLst>
                                      </p:cBhvr>
                                      <p:tavLst>
                                        <p:tav tm="0">
                                          <p:val>
                                            <p:strVal val="1+#ppt_h/2"/>
                                          </p:val>
                                        </p:tav>
                                        <p:tav tm="100000">
                                          <p:val>
                                            <p:strVal val="#ppt_y"/>
                                          </p:val>
                                        </p:tav>
                                      </p:tavLst>
                                    </p:anim>
                                  </p:childTnLst>
                                </p:cTn>
                              </p:par>
                              <p:par>
                                <p:cTn id="11" presetID="2" presetClass="entr" presetSubtype="4" decel="100000" fill="hold" grpId="0" nodeType="withEffect">
                                  <p:stCondLst>
                                    <p:cond delay="30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70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7">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110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B64475-A076-4FFB-8B62-CD1161092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962909" cy="6858000"/>
          </a:xfrm>
          <a:prstGeom prst="rect">
            <a:avLst/>
          </a:prstGeom>
        </p:spPr>
      </p:pic>
      <p:sp>
        <p:nvSpPr>
          <p:cNvPr id="6" name="Rectangle 5">
            <a:extLst>
              <a:ext uri="{FF2B5EF4-FFF2-40B4-BE49-F238E27FC236}">
                <a16:creationId xmlns:a16="http://schemas.microsoft.com/office/drawing/2014/main" id="{5FB6EFD4-231D-4457-A86A-379E2F8497B8}"/>
              </a:ext>
            </a:extLst>
          </p:cNvPr>
          <p:cNvSpPr/>
          <p:nvPr/>
        </p:nvSpPr>
        <p:spPr>
          <a:xfrm>
            <a:off x="-1" y="2505919"/>
            <a:ext cx="9144000" cy="184616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8B129D9A-E4AD-46A6-984F-BD0D7DFDEF0C}"/>
              </a:ext>
            </a:extLst>
          </p:cNvPr>
          <p:cNvSpPr txBox="1"/>
          <p:nvPr/>
        </p:nvSpPr>
        <p:spPr>
          <a:xfrm>
            <a:off x="179406" y="2613392"/>
            <a:ext cx="8785185" cy="1631216"/>
          </a:xfrm>
          <a:prstGeom prst="rect">
            <a:avLst/>
          </a:prstGeom>
          <a:noFill/>
        </p:spPr>
        <p:txBody>
          <a:bodyPr wrap="square" rtlCol="0">
            <a:spAutoFit/>
          </a:bodyPr>
          <a:lstStyle/>
          <a:p>
            <a:pPr algn="ctr"/>
            <a:r>
              <a:rPr lang="vi-VN" sz="2000">
                <a:latin typeface="Bauhaus-Light" panose="02020500000000000000" pitchFamily="18" charset="-93"/>
                <a:ea typeface="Bauhaus-Light" panose="02020500000000000000" pitchFamily="18" charset="-93"/>
                <a:cs typeface="Bauhaus-Light" panose="02020500000000000000" pitchFamily="18" charset="-93"/>
              </a:rPr>
              <a:t>Cuối thế kỉ </a:t>
            </a:r>
            <a:r>
              <a:rPr lang="vi-VN" sz="2000" b="1">
                <a:latin typeface="Bauhaus-Light" panose="02020500000000000000" pitchFamily="18" charset="-93"/>
                <a:ea typeface="Bauhaus-Light" panose="02020500000000000000" pitchFamily="18" charset="-93"/>
                <a:cs typeface="Bauhaus-Light" panose="02020500000000000000" pitchFamily="18" charset="-93"/>
              </a:rPr>
              <a:t>XX</a:t>
            </a:r>
          </a:p>
          <a:p>
            <a:pPr algn="ctr"/>
            <a:r>
              <a:rPr lang="vi-VN" sz="4000" b="1">
                <a:latin typeface="Bauhaus-Light" panose="02020500000000000000" pitchFamily="18" charset="-93"/>
                <a:ea typeface="Bauhaus-Light" panose="02020500000000000000" pitchFamily="18" charset="-93"/>
                <a:cs typeface="Bauhaus-Light" panose="02020500000000000000" pitchFamily="18" charset="-93"/>
              </a:rPr>
              <a:t>Cuộc cách mạng công nghiệp 3.0</a:t>
            </a:r>
          </a:p>
          <a:p>
            <a:pPr algn="ctr"/>
            <a:endParaRPr lang="en-US" sz="2000">
              <a:latin typeface="Bauhaus-Light" panose="02020500000000000000" pitchFamily="18" charset="-93"/>
              <a:ea typeface="Bauhaus-Light" panose="02020500000000000000" pitchFamily="18" charset="-93"/>
              <a:cs typeface="Bauhaus-Light" panose="02020500000000000000" pitchFamily="18" charset="-93"/>
            </a:endParaRPr>
          </a:p>
          <a:p>
            <a:pPr algn="ctr"/>
            <a:r>
              <a:rPr lang="en-US" sz="2000">
                <a:latin typeface="Bauhaus-Light" panose="02020500000000000000" pitchFamily="18" charset="-93"/>
                <a:ea typeface="Bauhaus-Light" panose="02020500000000000000" pitchFamily="18" charset="-93"/>
                <a:cs typeface="Bauhaus-Light" panose="02020500000000000000" pitchFamily="18" charset="-93"/>
              </a:rPr>
              <a:t>Sử dụng điện tử và công nghệ thông tin để tự động hóa sản xuất</a:t>
            </a:r>
            <a:r>
              <a:rPr lang="en-US">
                <a:latin typeface="Bauhaus-Light" panose="02020500000000000000" pitchFamily="18" charset="-93"/>
                <a:ea typeface="Bauhaus-Light" panose="02020500000000000000" pitchFamily="18" charset="-93"/>
                <a:cs typeface="Bauhaus-Light" panose="02020500000000000000" pitchFamily="18" charset="-93"/>
              </a:rPr>
              <a:t>.</a:t>
            </a:r>
            <a:endParaRPr lang="vi-VN">
              <a:latin typeface="Bauhaus-Light" panose="02020500000000000000" pitchFamily="18" charset="-93"/>
              <a:ea typeface="Bauhaus-Light" panose="02020500000000000000" pitchFamily="18" charset="-93"/>
              <a:cs typeface="Bauhaus-Light" panose="02020500000000000000" pitchFamily="18" charset="-93"/>
            </a:endParaRPr>
          </a:p>
        </p:txBody>
      </p:sp>
      <p:sp>
        <p:nvSpPr>
          <p:cNvPr id="2" name="Date Placeholder 1">
            <a:extLst>
              <a:ext uri="{FF2B5EF4-FFF2-40B4-BE49-F238E27FC236}">
                <a16:creationId xmlns:a16="http://schemas.microsoft.com/office/drawing/2014/main" id="{EC9D60E3-0127-4E11-B0C4-F7179A8D302A}"/>
              </a:ext>
            </a:extLst>
          </p:cNvPr>
          <p:cNvSpPr>
            <a:spLocks noGrp="1"/>
          </p:cNvSpPr>
          <p:nvPr>
            <p:ph type="dt" sz="half" idx="10"/>
          </p:nvPr>
        </p:nvSpPr>
        <p:spPr/>
        <p:txBody>
          <a:bodyPr/>
          <a:lstStyle/>
          <a:p>
            <a:fld id="{AA8154D3-0F71-4230-B886-B9F65C9197A8}" type="datetime1">
              <a:rPr lang="vi-VN" smtClean="0"/>
              <a:t>02/06/2019</a:t>
            </a:fld>
            <a:endParaRPr lang="vi-VN"/>
          </a:p>
        </p:txBody>
      </p:sp>
      <p:sp>
        <p:nvSpPr>
          <p:cNvPr id="3" name="Slide Number Placeholder 2">
            <a:extLst>
              <a:ext uri="{FF2B5EF4-FFF2-40B4-BE49-F238E27FC236}">
                <a16:creationId xmlns:a16="http://schemas.microsoft.com/office/drawing/2014/main" id="{368463E8-7235-472A-B3FC-B3614EA3C84B}"/>
              </a:ext>
            </a:extLst>
          </p:cNvPr>
          <p:cNvSpPr>
            <a:spLocks noGrp="1"/>
          </p:cNvSpPr>
          <p:nvPr>
            <p:ph type="sldNum" sz="quarter" idx="12"/>
          </p:nvPr>
        </p:nvSpPr>
        <p:spPr/>
        <p:txBody>
          <a:bodyPr/>
          <a:lstStyle/>
          <a:p>
            <a:fld id="{13E96556-E26A-4B4C-A62E-531346E201EF}" type="slidenum">
              <a:rPr lang="vi-VN" smtClean="0"/>
              <a:t>15</a:t>
            </a:fld>
            <a:endParaRPr lang="vi-VN"/>
          </a:p>
        </p:txBody>
      </p:sp>
    </p:spTree>
    <p:extLst>
      <p:ext uri="{BB962C8B-B14F-4D97-AF65-F5344CB8AC3E}">
        <p14:creationId xmlns:p14="http://schemas.microsoft.com/office/powerpoint/2010/main" val="2248915850"/>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fill="hold" nodeType="withEffect">
                                  <p:stCondLst>
                                    <p:cond delay="0"/>
                                  </p:stCondLst>
                                  <p:childTnLst>
                                    <p:animMotion origin="layout" path="M 4.44444E-6 0 L -0.63316 0 " pathEditMode="relative" rAng="0" ptsTypes="AA">
                                      <p:cBhvr>
                                        <p:cTn id="6" dur="9000" fill="hold"/>
                                        <p:tgtEl>
                                          <p:spTgt spid="9"/>
                                        </p:tgtEl>
                                        <p:attrNameLst>
                                          <p:attrName>ppt_x</p:attrName>
                                          <p:attrName>ppt_y</p:attrName>
                                        </p:attrNameLst>
                                      </p:cBhvr>
                                      <p:rCtr x="-31667" y="0"/>
                                    </p:animMotion>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1250"/>
                                        <p:tgtEl>
                                          <p:spTgt spid="6"/>
                                        </p:tgtEl>
                                      </p:cBhvr>
                                    </p:animEffect>
                                  </p:childTnLst>
                                </p:cTn>
                              </p:par>
                              <p:par>
                                <p:cTn id="10" presetID="2" presetClass="entr" presetSubtype="8" decel="100000" fill="hold" grpId="0" nodeType="withEffect">
                                  <p:stCondLst>
                                    <p:cond delay="4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3" dur="750" fill="hold"/>
                                        <p:tgtEl>
                                          <p:spTgt spid="7">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700"/>
                                  </p:stCondLst>
                                  <p:childTnLst>
                                    <p:set>
                                      <p:cBhvr>
                                        <p:cTn id="15" dur="1" fill="hold">
                                          <p:stCondLst>
                                            <p:cond delay="0"/>
                                          </p:stCondLst>
                                        </p:cTn>
                                        <p:tgtEl>
                                          <p:spTgt spid="7">
                                            <p:txEl>
                                              <p:pRg st="1" end="1"/>
                                            </p:txEl>
                                          </p:spTgt>
                                        </p:tgtEl>
                                        <p:attrNameLst>
                                          <p:attrName>style.visibility</p:attrName>
                                        </p:attrNameLst>
                                      </p:cBhvr>
                                      <p:to>
                                        <p:strVal val="visible"/>
                                      </p:to>
                                    </p:set>
                                    <p:anim calcmode="lin" valueType="num">
                                      <p:cBhvr additive="base">
                                        <p:cTn id="16" dur="75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7" dur="750" fill="hold"/>
                                        <p:tgtEl>
                                          <p:spTgt spid="7">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1200"/>
                                  </p:stCondLst>
                                  <p:childTnLst>
                                    <p:set>
                                      <p:cBhvr>
                                        <p:cTn id="19" dur="1" fill="hold">
                                          <p:stCondLst>
                                            <p:cond delay="0"/>
                                          </p:stCondLst>
                                        </p:cTn>
                                        <p:tgtEl>
                                          <p:spTgt spid="7">
                                            <p:txEl>
                                              <p:pRg st="3" end="3"/>
                                            </p:txEl>
                                          </p:spTgt>
                                        </p:tgtEl>
                                        <p:attrNameLst>
                                          <p:attrName>style.visibility</p:attrName>
                                        </p:attrNameLst>
                                      </p:cBhvr>
                                      <p:to>
                                        <p:strVal val="visible"/>
                                      </p:to>
                                    </p:set>
                                    <p:anim calcmode="lin" valueType="num">
                                      <p:cBhvr additive="base">
                                        <p:cTn id="20" dur="75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1" dur="75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Factory</a:t>
            </a:r>
            <a:endParaRPr lang="en-IN" dirty="0"/>
          </a:p>
        </p:txBody>
      </p:sp>
      <p:pic>
        <p:nvPicPr>
          <p:cNvPr id="5" name="Picture 4" descr="/wp-content/uploads/2015/06/3_736763.pn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04911" y="1525905"/>
            <a:ext cx="8145194" cy="3806190"/>
          </a:xfrm>
          <a:prstGeom prst="rect">
            <a:avLst/>
          </a:prstGeom>
          <a:noFill/>
          <a:ln>
            <a:noFill/>
          </a:ln>
        </p:spPr>
      </p:pic>
      <p:sp>
        <p:nvSpPr>
          <p:cNvPr id="3" name="Date Placeholder 2">
            <a:extLst>
              <a:ext uri="{FF2B5EF4-FFF2-40B4-BE49-F238E27FC236}">
                <a16:creationId xmlns:a16="http://schemas.microsoft.com/office/drawing/2014/main" id="{862128FB-4C07-49FC-AC27-1A598658E25A}"/>
              </a:ext>
            </a:extLst>
          </p:cNvPr>
          <p:cNvSpPr>
            <a:spLocks noGrp="1"/>
          </p:cNvSpPr>
          <p:nvPr>
            <p:ph type="dt" sz="half" idx="10"/>
          </p:nvPr>
        </p:nvSpPr>
        <p:spPr/>
        <p:txBody>
          <a:bodyPr/>
          <a:lstStyle/>
          <a:p>
            <a:fld id="{52C68BA7-1898-4E85-A3A0-1121BC61E900}" type="datetime1">
              <a:rPr lang="vi-VN" smtClean="0"/>
              <a:t>02/06/2019</a:t>
            </a:fld>
            <a:endParaRPr lang="vi-VN"/>
          </a:p>
        </p:txBody>
      </p:sp>
      <p:sp>
        <p:nvSpPr>
          <p:cNvPr id="4" name="Slide Number Placeholder 3">
            <a:extLst>
              <a:ext uri="{FF2B5EF4-FFF2-40B4-BE49-F238E27FC236}">
                <a16:creationId xmlns:a16="http://schemas.microsoft.com/office/drawing/2014/main" id="{647BF0BE-1FF3-4D66-AC23-CC72563735B7}"/>
              </a:ext>
            </a:extLst>
          </p:cNvPr>
          <p:cNvSpPr>
            <a:spLocks noGrp="1"/>
          </p:cNvSpPr>
          <p:nvPr>
            <p:ph type="sldNum" sz="quarter" idx="12"/>
          </p:nvPr>
        </p:nvSpPr>
        <p:spPr/>
        <p:txBody>
          <a:bodyPr/>
          <a:lstStyle/>
          <a:p>
            <a:fld id="{13E96556-E26A-4B4C-A62E-531346E201EF}" type="slidenum">
              <a:rPr lang="vi-VN" smtClean="0"/>
              <a:t>16</a:t>
            </a:fld>
            <a:endParaRPr lang="vi-VN"/>
          </a:p>
        </p:txBody>
      </p:sp>
    </p:spTree>
    <p:extLst>
      <p:ext uri="{BB962C8B-B14F-4D97-AF65-F5344CB8AC3E}">
        <p14:creationId xmlns:p14="http://schemas.microsoft.com/office/powerpoint/2010/main" val="27003142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Tomorrow’s Factory</a:t>
            </a:r>
            <a:endParaRPr lang="en-IN" dirty="0"/>
          </a:p>
        </p:txBody>
      </p:sp>
      <p:pic>
        <p:nvPicPr>
          <p:cNvPr id="4" name="Picture 3" descr="/wp-content/uploads/2015/06/4_736764.pn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492369" y="1127124"/>
            <a:ext cx="8229600" cy="5006389"/>
          </a:xfrm>
          <a:prstGeom prst="rect">
            <a:avLst/>
          </a:prstGeom>
          <a:noFill/>
          <a:ln>
            <a:noFill/>
          </a:ln>
        </p:spPr>
      </p:pic>
      <p:sp>
        <p:nvSpPr>
          <p:cNvPr id="3" name="Date Placeholder 2">
            <a:extLst>
              <a:ext uri="{FF2B5EF4-FFF2-40B4-BE49-F238E27FC236}">
                <a16:creationId xmlns:a16="http://schemas.microsoft.com/office/drawing/2014/main" id="{80A144FB-A72A-47D3-935A-F6CC34739DF1}"/>
              </a:ext>
            </a:extLst>
          </p:cNvPr>
          <p:cNvSpPr>
            <a:spLocks noGrp="1"/>
          </p:cNvSpPr>
          <p:nvPr>
            <p:ph type="dt" sz="half" idx="10"/>
          </p:nvPr>
        </p:nvSpPr>
        <p:spPr/>
        <p:txBody>
          <a:bodyPr/>
          <a:lstStyle/>
          <a:p>
            <a:fld id="{86B2EAEF-D68D-4A00-9720-F066551B2356}" type="datetime1">
              <a:rPr lang="vi-VN" smtClean="0"/>
              <a:t>02/06/2019</a:t>
            </a:fld>
            <a:endParaRPr lang="vi-VN"/>
          </a:p>
        </p:txBody>
      </p:sp>
      <p:sp>
        <p:nvSpPr>
          <p:cNvPr id="5" name="Slide Number Placeholder 4">
            <a:extLst>
              <a:ext uri="{FF2B5EF4-FFF2-40B4-BE49-F238E27FC236}">
                <a16:creationId xmlns:a16="http://schemas.microsoft.com/office/drawing/2014/main" id="{9A129B9A-70E3-401F-95C6-2493916EDD2F}"/>
              </a:ext>
            </a:extLst>
          </p:cNvPr>
          <p:cNvSpPr>
            <a:spLocks noGrp="1"/>
          </p:cNvSpPr>
          <p:nvPr>
            <p:ph type="sldNum" sz="quarter" idx="12"/>
          </p:nvPr>
        </p:nvSpPr>
        <p:spPr/>
        <p:txBody>
          <a:bodyPr/>
          <a:lstStyle/>
          <a:p>
            <a:fld id="{13E96556-E26A-4B4C-A62E-531346E201EF}" type="slidenum">
              <a:rPr lang="vi-VN" smtClean="0"/>
              <a:t>17</a:t>
            </a:fld>
            <a:endParaRPr lang="vi-VN"/>
          </a:p>
        </p:txBody>
      </p:sp>
    </p:spTree>
    <p:extLst>
      <p:ext uri="{BB962C8B-B14F-4D97-AF65-F5344CB8AC3E}">
        <p14:creationId xmlns:p14="http://schemas.microsoft.com/office/powerpoint/2010/main" val="41323122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39AFD2-EDA3-4FDB-BE4D-EEC026B34A8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r="25000"/>
          <a:stretch/>
        </p:blipFill>
        <p:spPr>
          <a:xfrm>
            <a:off x="0" y="-1"/>
            <a:ext cx="9144000" cy="6858001"/>
          </a:xfrm>
          <a:prstGeom prst="rect">
            <a:avLst/>
          </a:prstGeom>
        </p:spPr>
      </p:pic>
      <p:sp>
        <p:nvSpPr>
          <p:cNvPr id="7" name="Rectangle 6">
            <a:extLst>
              <a:ext uri="{FF2B5EF4-FFF2-40B4-BE49-F238E27FC236}">
                <a16:creationId xmlns:a16="http://schemas.microsoft.com/office/drawing/2014/main" id="{537ECEE3-F28A-4E6B-B153-B1AEEBED5BCC}"/>
              </a:ext>
            </a:extLst>
          </p:cNvPr>
          <p:cNvSpPr/>
          <p:nvPr/>
        </p:nvSpPr>
        <p:spPr>
          <a:xfrm>
            <a:off x="5551988" y="0"/>
            <a:ext cx="3592012" cy="6869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a:extLst>
              <a:ext uri="{FF2B5EF4-FFF2-40B4-BE49-F238E27FC236}">
                <a16:creationId xmlns:a16="http://schemas.microsoft.com/office/drawing/2014/main" id="{3AA76408-02F0-43BA-BC1C-8C9B6E67334C}"/>
              </a:ext>
            </a:extLst>
          </p:cNvPr>
          <p:cNvSpPr txBox="1"/>
          <p:nvPr/>
        </p:nvSpPr>
        <p:spPr>
          <a:xfrm>
            <a:off x="5900642" y="3071637"/>
            <a:ext cx="2858947" cy="2246769"/>
          </a:xfrm>
          <a:prstGeom prst="rect">
            <a:avLst/>
          </a:prstGeom>
          <a:noFill/>
        </p:spPr>
        <p:txBody>
          <a:bodyPr wrap="square" rtlCol="0">
            <a:spAutoFit/>
          </a:bodyPr>
          <a:lstStyle/>
          <a:p>
            <a:pPr algn="just"/>
            <a:r>
              <a:rPr lang="vi-VN" sz="2800">
                <a:latin typeface="Bauhaus-Light" panose="02020500000000000000" pitchFamily="18" charset="-93"/>
                <a:ea typeface="Bauhaus-Light" panose="02020500000000000000" pitchFamily="18" charset="-93"/>
                <a:cs typeface="Bauhaus-Light" panose="02020500000000000000" pitchFamily="18" charset="-93"/>
              </a:rPr>
              <a:t>Là cuộc “</a:t>
            </a:r>
            <a:r>
              <a:rPr lang="vi-VN" sz="2800" b="1">
                <a:latin typeface="Bauhaus-Light" panose="02020500000000000000" pitchFamily="18" charset="-93"/>
                <a:ea typeface="Bauhaus-Light" panose="02020500000000000000" pitchFamily="18" charset="-93"/>
                <a:cs typeface="Bauhaus-Light" panose="02020500000000000000" pitchFamily="18" charset="-93"/>
              </a:rPr>
              <a:t>Cách mạng số</a:t>
            </a:r>
            <a:r>
              <a:rPr lang="vi-VN" sz="2800">
                <a:latin typeface="Bauhaus-Light" panose="02020500000000000000" pitchFamily="18" charset="-93"/>
                <a:ea typeface="Bauhaus-Light" panose="02020500000000000000" pitchFamily="18" charset="-93"/>
                <a:cs typeface="Bauhaus-Light" panose="02020500000000000000" pitchFamily="18" charset="-93"/>
              </a:rPr>
              <a:t>” </a:t>
            </a:r>
            <a:r>
              <a:rPr lang="en-US" sz="2800">
                <a:latin typeface="Bauhaus-Light" panose="02020500000000000000" pitchFamily="18" charset="-93"/>
                <a:ea typeface="Bauhaus-Light" panose="02020500000000000000" pitchFamily="18" charset="-93"/>
                <a:cs typeface="Bauhaus-Light" panose="02020500000000000000" pitchFamily="18" charset="-93"/>
              </a:rPr>
              <a:t>chuyển hóa toàn bộ thế giới thực thành thế giới số.</a:t>
            </a:r>
            <a:endParaRPr lang="vi-VN" sz="2800">
              <a:latin typeface="Bauhaus-Light" panose="02020500000000000000" pitchFamily="18" charset="-93"/>
              <a:ea typeface="Bauhaus-Light" panose="02020500000000000000" pitchFamily="18" charset="-93"/>
              <a:cs typeface="Bauhaus-Light" panose="02020500000000000000" pitchFamily="18" charset="-93"/>
            </a:endParaRPr>
          </a:p>
        </p:txBody>
      </p:sp>
      <p:sp>
        <p:nvSpPr>
          <p:cNvPr id="6" name="Rectangle 5">
            <a:extLst>
              <a:ext uri="{FF2B5EF4-FFF2-40B4-BE49-F238E27FC236}">
                <a16:creationId xmlns:a16="http://schemas.microsoft.com/office/drawing/2014/main" id="{F4134ED4-686E-470F-897A-D21C5E0BF58D}"/>
              </a:ext>
            </a:extLst>
          </p:cNvPr>
          <p:cNvSpPr/>
          <p:nvPr/>
        </p:nvSpPr>
        <p:spPr>
          <a:xfrm>
            <a:off x="5551988" y="-11574"/>
            <a:ext cx="3592012" cy="304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a:extLst>
              <a:ext uri="{FF2B5EF4-FFF2-40B4-BE49-F238E27FC236}">
                <a16:creationId xmlns:a16="http://schemas.microsoft.com/office/drawing/2014/main" id="{86B77EE1-900E-4923-9F17-257F09F2F2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0642" y="1448625"/>
            <a:ext cx="2894704" cy="1583081"/>
          </a:xfrm>
          <a:prstGeom prst="rect">
            <a:avLst/>
          </a:prstGeom>
        </p:spPr>
      </p:pic>
      <p:sp>
        <p:nvSpPr>
          <p:cNvPr id="8" name="Rectangle 7">
            <a:extLst>
              <a:ext uri="{FF2B5EF4-FFF2-40B4-BE49-F238E27FC236}">
                <a16:creationId xmlns:a16="http://schemas.microsoft.com/office/drawing/2014/main" id="{0A3CC08C-BDE5-48B5-88AB-50AB0C4822D1}"/>
              </a:ext>
            </a:extLst>
          </p:cNvPr>
          <p:cNvSpPr/>
          <p:nvPr/>
        </p:nvSpPr>
        <p:spPr>
          <a:xfrm rot="14698010">
            <a:off x="5551988" y="-10116103"/>
            <a:ext cx="4995506" cy="6253478"/>
          </a:xfrm>
          <a:prstGeom prst="rect">
            <a:avLst/>
          </a:prstGeom>
          <a:noFill/>
          <a:ln w="127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Date Placeholder 1">
            <a:extLst>
              <a:ext uri="{FF2B5EF4-FFF2-40B4-BE49-F238E27FC236}">
                <a16:creationId xmlns:a16="http://schemas.microsoft.com/office/drawing/2014/main" id="{8944201A-A246-4D84-88A4-A2F451220A09}"/>
              </a:ext>
            </a:extLst>
          </p:cNvPr>
          <p:cNvSpPr>
            <a:spLocks noGrp="1"/>
          </p:cNvSpPr>
          <p:nvPr>
            <p:ph type="dt" sz="half" idx="10"/>
          </p:nvPr>
        </p:nvSpPr>
        <p:spPr/>
        <p:txBody>
          <a:bodyPr/>
          <a:lstStyle/>
          <a:p>
            <a:fld id="{0C9C2243-1BBD-44EA-9859-A8A6A8579CE3}" type="datetime1">
              <a:rPr lang="vi-VN" smtClean="0"/>
              <a:t>02/06/2019</a:t>
            </a:fld>
            <a:endParaRPr lang="vi-VN"/>
          </a:p>
        </p:txBody>
      </p:sp>
      <p:sp>
        <p:nvSpPr>
          <p:cNvPr id="3" name="Slide Number Placeholder 2">
            <a:extLst>
              <a:ext uri="{FF2B5EF4-FFF2-40B4-BE49-F238E27FC236}">
                <a16:creationId xmlns:a16="http://schemas.microsoft.com/office/drawing/2014/main" id="{B9F6D4C4-0247-4BAB-8D78-0645354CCA03}"/>
              </a:ext>
            </a:extLst>
          </p:cNvPr>
          <p:cNvSpPr>
            <a:spLocks noGrp="1"/>
          </p:cNvSpPr>
          <p:nvPr>
            <p:ph type="sldNum" sz="quarter" idx="12"/>
          </p:nvPr>
        </p:nvSpPr>
        <p:spPr/>
        <p:txBody>
          <a:bodyPr/>
          <a:lstStyle/>
          <a:p>
            <a:fld id="{13E96556-E26A-4B4C-A62E-531346E201EF}" type="slidenum">
              <a:rPr lang="vi-VN" smtClean="0"/>
              <a:t>18</a:t>
            </a:fld>
            <a:endParaRPr lang="vi-VN"/>
          </a:p>
        </p:txBody>
      </p:sp>
    </p:spTree>
    <p:extLst>
      <p:ext uri="{BB962C8B-B14F-4D97-AF65-F5344CB8AC3E}">
        <p14:creationId xmlns:p14="http://schemas.microsoft.com/office/powerpoint/2010/main" val="37293194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1" decel="100000" fill="hold" grpId="0" nodeType="afterEffect">
                                  <p:stCondLst>
                                    <p:cond delay="0"/>
                                  </p:stCondLst>
                                  <p:iterate type="wd">
                                    <p:tmPct val="10000"/>
                                  </p:iterate>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additive="base">
                                        <p:cTn id="2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39AFD2-EDA3-4FDB-BE4D-EEC026B34A8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25000" t="-169" b="169"/>
          <a:stretch/>
        </p:blipFill>
        <p:spPr>
          <a:xfrm>
            <a:off x="0" y="-13583"/>
            <a:ext cx="9144000" cy="6879492"/>
          </a:xfrm>
          <a:prstGeom prst="rect">
            <a:avLst/>
          </a:prstGeom>
        </p:spPr>
      </p:pic>
      <p:sp>
        <p:nvSpPr>
          <p:cNvPr id="3" name="TextBox 2">
            <a:extLst>
              <a:ext uri="{FF2B5EF4-FFF2-40B4-BE49-F238E27FC236}">
                <a16:creationId xmlns:a16="http://schemas.microsoft.com/office/drawing/2014/main" id="{18EDAED9-4978-45C6-A423-A9BD0FBF8D3D}"/>
              </a:ext>
            </a:extLst>
          </p:cNvPr>
          <p:cNvSpPr txBox="1"/>
          <p:nvPr/>
        </p:nvSpPr>
        <p:spPr>
          <a:xfrm>
            <a:off x="4034227" y="962686"/>
            <a:ext cx="4761119" cy="4832092"/>
          </a:xfrm>
          <a:prstGeom prst="rect">
            <a:avLst/>
          </a:prstGeom>
        </p:spPr>
        <p:txBody>
          <a:bodyPr wrap="square" rtlCol="0">
            <a:spAutoFit/>
          </a:bodyPr>
          <a:lstStyle/>
          <a:p>
            <a:pPr algn="just"/>
            <a:r>
              <a:rPr lang="en-US" sz="28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Internet vạn vật (IoT)</a:t>
            </a:r>
          </a:p>
          <a:p>
            <a:pPr algn="just"/>
            <a:endParaRPr lang="en-US" sz="2800">
              <a:solidFill>
                <a:schemeClr val="bg1"/>
              </a:solidFill>
              <a:latin typeface="Bauhaus-Light" panose="02020500000000000000" pitchFamily="18" charset="-93"/>
              <a:ea typeface="Bauhaus-Light" panose="02020500000000000000" pitchFamily="18" charset="-93"/>
              <a:cs typeface="Bauhaus-Light" panose="02020500000000000000" pitchFamily="18" charset="-93"/>
            </a:endParaRPr>
          </a:p>
          <a:p>
            <a:pPr algn="just"/>
            <a:r>
              <a:rPr lang="en-US" sz="28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Trí tuệ nhân tạo (AI)</a:t>
            </a:r>
          </a:p>
          <a:p>
            <a:pPr algn="just"/>
            <a:endParaRPr lang="en-US" sz="2800">
              <a:solidFill>
                <a:schemeClr val="bg1"/>
              </a:solidFill>
              <a:latin typeface="Bauhaus-Light" panose="02020500000000000000" pitchFamily="18" charset="-93"/>
              <a:ea typeface="Bauhaus-Light" panose="02020500000000000000" pitchFamily="18" charset="-93"/>
              <a:cs typeface="Bauhaus-Light" panose="02020500000000000000" pitchFamily="18" charset="-93"/>
            </a:endParaRPr>
          </a:p>
          <a:p>
            <a:pPr algn="just"/>
            <a:r>
              <a:rPr lang="en-US" sz="28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Thực tế ảo (VR)</a:t>
            </a:r>
          </a:p>
          <a:p>
            <a:pPr algn="just"/>
            <a:endParaRPr lang="en-US" sz="2800">
              <a:solidFill>
                <a:schemeClr val="bg1"/>
              </a:solidFill>
              <a:latin typeface="Bauhaus-Light" panose="02020500000000000000" pitchFamily="18" charset="-93"/>
              <a:ea typeface="Bauhaus-Light" panose="02020500000000000000" pitchFamily="18" charset="-93"/>
              <a:cs typeface="Bauhaus-Light" panose="02020500000000000000" pitchFamily="18" charset="-93"/>
            </a:endParaRPr>
          </a:p>
          <a:p>
            <a:pPr algn="just"/>
            <a:r>
              <a:rPr lang="en-US" sz="28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Tương tác thực tại ảo (AR)</a:t>
            </a:r>
          </a:p>
          <a:p>
            <a:pPr algn="just"/>
            <a:endParaRPr lang="en-US" sz="2800">
              <a:solidFill>
                <a:schemeClr val="bg1"/>
              </a:solidFill>
              <a:latin typeface="Bauhaus-Light" panose="02020500000000000000" pitchFamily="18" charset="-93"/>
              <a:ea typeface="Bauhaus-Light" panose="02020500000000000000" pitchFamily="18" charset="-93"/>
              <a:cs typeface="Bauhaus-Light" panose="02020500000000000000" pitchFamily="18" charset="-93"/>
            </a:endParaRPr>
          </a:p>
          <a:p>
            <a:pPr algn="just"/>
            <a:r>
              <a:rPr lang="en-US" sz="2800">
                <a:solidFill>
                  <a:schemeClr val="bg1"/>
                </a:solidFill>
                <a:latin typeface="Bauhaus-Light" panose="02020500000000000000" pitchFamily="18" charset="-93"/>
                <a:ea typeface="Bauhaus-Light" panose="02020500000000000000" pitchFamily="18" charset="-93"/>
                <a:cs typeface="Bauhaus-Light" panose="02020500000000000000" pitchFamily="18" charset="-93"/>
              </a:rPr>
              <a:t>Mạng xã hội, điện toán đám mây, di động, phân tích dữ liệu lớn (SMAC)…</a:t>
            </a:r>
            <a:endParaRPr lang="vi-VN" sz="2800">
              <a:solidFill>
                <a:schemeClr val="bg1"/>
              </a:solidFill>
              <a:latin typeface="Bauhaus-Light" panose="02020500000000000000" pitchFamily="18" charset="-93"/>
              <a:ea typeface="Bauhaus-Light" panose="02020500000000000000" pitchFamily="18" charset="-93"/>
              <a:cs typeface="Bauhaus-Light" panose="02020500000000000000" pitchFamily="18" charset="-93"/>
            </a:endParaRPr>
          </a:p>
        </p:txBody>
      </p:sp>
      <p:pic>
        <p:nvPicPr>
          <p:cNvPr id="11" name="Picture 10">
            <a:extLst>
              <a:ext uri="{FF2B5EF4-FFF2-40B4-BE49-F238E27FC236}">
                <a16:creationId xmlns:a16="http://schemas.microsoft.com/office/drawing/2014/main" id="{E442307C-EEB8-4142-9BE5-95D93832E62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25000" t="-169" r="42492" b="169"/>
          <a:stretch/>
        </p:blipFill>
        <p:spPr>
          <a:xfrm>
            <a:off x="-22634" y="-7917"/>
            <a:ext cx="3963300" cy="6873826"/>
          </a:xfrm>
          <a:prstGeom prst="rect">
            <a:avLst/>
          </a:prstGeom>
        </p:spPr>
      </p:pic>
      <p:sp>
        <p:nvSpPr>
          <p:cNvPr id="7" name="Rectangle 6">
            <a:extLst>
              <a:ext uri="{FF2B5EF4-FFF2-40B4-BE49-F238E27FC236}">
                <a16:creationId xmlns:a16="http://schemas.microsoft.com/office/drawing/2014/main" id="{537ECEE3-F28A-4E6B-B153-B1AEEBED5BCC}"/>
              </a:ext>
            </a:extLst>
          </p:cNvPr>
          <p:cNvSpPr/>
          <p:nvPr/>
        </p:nvSpPr>
        <p:spPr>
          <a:xfrm>
            <a:off x="-22634" y="-3666"/>
            <a:ext cx="3592012" cy="6869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F4134ED4-686E-470F-897A-D21C5E0BF58D}"/>
              </a:ext>
            </a:extLst>
          </p:cNvPr>
          <p:cNvSpPr/>
          <p:nvPr/>
        </p:nvSpPr>
        <p:spPr>
          <a:xfrm>
            <a:off x="-22634" y="-3666"/>
            <a:ext cx="3592012" cy="304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a:extLst>
              <a:ext uri="{FF2B5EF4-FFF2-40B4-BE49-F238E27FC236}">
                <a16:creationId xmlns:a16="http://schemas.microsoft.com/office/drawing/2014/main" id="{3AA76408-02F0-43BA-BC1C-8C9B6E67334C}"/>
              </a:ext>
            </a:extLst>
          </p:cNvPr>
          <p:cNvSpPr txBox="1"/>
          <p:nvPr/>
        </p:nvSpPr>
        <p:spPr>
          <a:xfrm>
            <a:off x="348654" y="2686235"/>
            <a:ext cx="2858947" cy="3108543"/>
          </a:xfrm>
          <a:prstGeom prst="rect">
            <a:avLst/>
          </a:prstGeom>
          <a:noFill/>
        </p:spPr>
        <p:txBody>
          <a:bodyPr wrap="square" rtlCol="0">
            <a:spAutoFit/>
          </a:bodyPr>
          <a:lstStyle/>
          <a:p>
            <a:pPr algn="just"/>
            <a:r>
              <a:rPr lang="vi-VN" sz="2800">
                <a:latin typeface="Bauhaus-Light" panose="02020500000000000000" pitchFamily="18" charset="-93"/>
                <a:ea typeface="Bauhaus-Light" panose="02020500000000000000" pitchFamily="18" charset="-93"/>
                <a:cs typeface="Bauhaus-Light" panose="02020500000000000000" pitchFamily="18" charset="-93"/>
              </a:rPr>
              <a:t>Là </a:t>
            </a:r>
            <a:r>
              <a:rPr lang="en-US" sz="2800">
                <a:latin typeface="Bauhaus-Light" panose="02020500000000000000" pitchFamily="18" charset="-93"/>
                <a:ea typeface="Bauhaus-Light" panose="02020500000000000000" pitchFamily="18" charset="-93"/>
                <a:cs typeface="Bauhaus-Light" panose="02020500000000000000" pitchFamily="18" charset="-93"/>
              </a:rPr>
              <a:t>chiến lược công nghệ cao, điện toán hóa ngành sản xuất mà không cần sự tham gia của con người.</a:t>
            </a:r>
            <a:endParaRPr lang="vi-VN" sz="2800">
              <a:latin typeface="Bauhaus-Light" panose="02020500000000000000" pitchFamily="18" charset="-93"/>
              <a:ea typeface="Bauhaus-Light" panose="02020500000000000000" pitchFamily="18" charset="-93"/>
              <a:cs typeface="Bauhaus-Light" panose="02020500000000000000" pitchFamily="18" charset="-93"/>
            </a:endParaRPr>
          </a:p>
        </p:txBody>
      </p:sp>
      <p:pic>
        <p:nvPicPr>
          <p:cNvPr id="9" name="Picture 8">
            <a:extLst>
              <a:ext uri="{FF2B5EF4-FFF2-40B4-BE49-F238E27FC236}">
                <a16:creationId xmlns:a16="http://schemas.microsoft.com/office/drawing/2014/main" id="{86B77EE1-900E-4923-9F17-257F09F2F2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54" y="1063223"/>
            <a:ext cx="2894704" cy="1583081"/>
          </a:xfrm>
          <a:prstGeom prst="rect">
            <a:avLst/>
          </a:prstGeom>
        </p:spPr>
      </p:pic>
      <p:sp>
        <p:nvSpPr>
          <p:cNvPr id="5" name="Rectangle 4">
            <a:extLst>
              <a:ext uri="{FF2B5EF4-FFF2-40B4-BE49-F238E27FC236}">
                <a16:creationId xmlns:a16="http://schemas.microsoft.com/office/drawing/2014/main" id="{549CB317-DDA0-4DDF-B24F-F1381ED4373C}"/>
              </a:ext>
            </a:extLst>
          </p:cNvPr>
          <p:cNvSpPr/>
          <p:nvPr/>
        </p:nvSpPr>
        <p:spPr>
          <a:xfrm>
            <a:off x="3870253" y="302260"/>
            <a:ext cx="4995506" cy="6253478"/>
          </a:xfrm>
          <a:prstGeom prst="rect">
            <a:avLst/>
          </a:prstGeom>
          <a:noFill/>
          <a:ln w="127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Date Placeholder 1">
            <a:extLst>
              <a:ext uri="{FF2B5EF4-FFF2-40B4-BE49-F238E27FC236}">
                <a16:creationId xmlns:a16="http://schemas.microsoft.com/office/drawing/2014/main" id="{6672975B-2D59-46BE-AAC5-2A81E425AC82}"/>
              </a:ext>
            </a:extLst>
          </p:cNvPr>
          <p:cNvSpPr>
            <a:spLocks noGrp="1"/>
          </p:cNvSpPr>
          <p:nvPr>
            <p:ph type="dt" sz="half" idx="10"/>
          </p:nvPr>
        </p:nvSpPr>
        <p:spPr/>
        <p:txBody>
          <a:bodyPr/>
          <a:lstStyle/>
          <a:p>
            <a:fld id="{687863C6-152A-4F4F-A2B1-8314805D14DC}" type="datetime1">
              <a:rPr lang="vi-VN" smtClean="0"/>
              <a:t>02/06/2019</a:t>
            </a:fld>
            <a:endParaRPr lang="vi-VN"/>
          </a:p>
        </p:txBody>
      </p:sp>
      <p:sp>
        <p:nvSpPr>
          <p:cNvPr id="8" name="Slide Number Placeholder 7">
            <a:extLst>
              <a:ext uri="{FF2B5EF4-FFF2-40B4-BE49-F238E27FC236}">
                <a16:creationId xmlns:a16="http://schemas.microsoft.com/office/drawing/2014/main" id="{C3EBCA5B-07A8-4258-BC16-8470B698CEE4}"/>
              </a:ext>
            </a:extLst>
          </p:cNvPr>
          <p:cNvSpPr>
            <a:spLocks noGrp="1"/>
          </p:cNvSpPr>
          <p:nvPr>
            <p:ph type="sldNum" sz="quarter" idx="12"/>
          </p:nvPr>
        </p:nvSpPr>
        <p:spPr/>
        <p:txBody>
          <a:bodyPr/>
          <a:lstStyle/>
          <a:p>
            <a:fld id="{13E96556-E26A-4B4C-A62E-531346E201EF}" type="slidenum">
              <a:rPr lang="vi-VN" smtClean="0"/>
              <a:t>19</a:t>
            </a:fld>
            <a:endParaRPr lang="vi-VN"/>
          </a:p>
        </p:txBody>
      </p:sp>
    </p:spTree>
    <p:extLst>
      <p:ext uri="{BB962C8B-B14F-4D97-AF65-F5344CB8AC3E}">
        <p14:creationId xmlns:p14="http://schemas.microsoft.com/office/powerpoint/2010/main" val="3276577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40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60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6" end="6"/>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80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10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 name="Picture 88">
            <a:extLst>
              <a:ext uri="{FF2B5EF4-FFF2-40B4-BE49-F238E27FC236}">
                <a16:creationId xmlns:a16="http://schemas.microsoft.com/office/drawing/2014/main" id="{538FB554-2FD3-4E74-B481-D3B85210079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2380" r="29885"/>
          <a:stretch/>
        </p:blipFill>
        <p:spPr>
          <a:xfrm>
            <a:off x="-20926" y="0"/>
            <a:ext cx="9144001" cy="6858000"/>
          </a:xfrm>
          <a:prstGeom prst="rect">
            <a:avLst/>
          </a:prstGeom>
        </p:spPr>
      </p:pic>
      <p:sp>
        <p:nvSpPr>
          <p:cNvPr id="2" name="Oval 1">
            <a:extLst>
              <a:ext uri="{FF2B5EF4-FFF2-40B4-BE49-F238E27FC236}">
                <a16:creationId xmlns:a16="http://schemas.microsoft.com/office/drawing/2014/main" id="{2CA5B2CD-3613-4EC3-9B8F-69B5D1AAA1C4}"/>
              </a:ext>
            </a:extLst>
          </p:cNvPr>
          <p:cNvSpPr/>
          <p:nvPr/>
        </p:nvSpPr>
        <p:spPr>
          <a:xfrm>
            <a:off x="2638711" y="1173061"/>
            <a:ext cx="3866579" cy="5640415"/>
          </a:xfrm>
          <a:prstGeom prst="ellipse">
            <a:avLst/>
          </a:prstGeom>
          <a:solidFill>
            <a:schemeClr val="bg1">
              <a:alpha val="7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TextBox 65">
            <a:extLst>
              <a:ext uri="{FF2B5EF4-FFF2-40B4-BE49-F238E27FC236}">
                <a16:creationId xmlns:a16="http://schemas.microsoft.com/office/drawing/2014/main" id="{28347B74-34A0-4BEF-9F5C-B574D7E014D6}"/>
              </a:ext>
            </a:extLst>
          </p:cNvPr>
          <p:cNvSpPr txBox="1"/>
          <p:nvPr/>
        </p:nvSpPr>
        <p:spPr>
          <a:xfrm>
            <a:off x="2420710" y="2039240"/>
            <a:ext cx="4302580" cy="1354217"/>
          </a:xfrm>
          <a:prstGeom prst="rect">
            <a:avLst/>
          </a:prstGeom>
          <a:noFill/>
        </p:spPr>
        <p:txBody>
          <a:bodyPr wrap="square" rtlCol="0">
            <a:spAutoFit/>
          </a:bodyPr>
          <a:lstStyle/>
          <a:p>
            <a:pPr algn="ctr">
              <a:spcAft>
                <a:spcPts val="600"/>
              </a:spcAft>
            </a:pPr>
            <a:r>
              <a:rPr lang="vi-VN" sz="2400">
                <a:solidFill>
                  <a:schemeClr val="accent1">
                    <a:lumMod val="50000"/>
                  </a:schemeClr>
                </a:solidFill>
                <a:latin typeface="Bauhaus-Light" panose="02020500000000000000" pitchFamily="18" charset="-93"/>
                <a:ea typeface="Bauhaus-Light" panose="02020500000000000000" pitchFamily="18" charset="-93"/>
                <a:cs typeface="Bauhaus-Light" panose="02020500000000000000" pitchFamily="18" charset="-93"/>
              </a:rPr>
              <a:t>Phan Tuấn Kiệt 18600008</a:t>
            </a:r>
          </a:p>
          <a:p>
            <a:pPr algn="ctr">
              <a:spcAft>
                <a:spcPts val="600"/>
              </a:spcAft>
            </a:pPr>
            <a:r>
              <a:rPr lang="vi-VN" sz="2400">
                <a:solidFill>
                  <a:schemeClr val="accent1">
                    <a:lumMod val="50000"/>
                  </a:schemeClr>
                </a:solidFill>
                <a:latin typeface="Bauhaus-Light" panose="02020500000000000000" pitchFamily="18" charset="-93"/>
                <a:ea typeface="Bauhaus-Light" panose="02020500000000000000" pitchFamily="18" charset="-93"/>
                <a:cs typeface="Bauhaus-Light" panose="02020500000000000000" pitchFamily="18" charset="-93"/>
              </a:rPr>
              <a:t>Trần Ngọc Như 18600198</a:t>
            </a:r>
          </a:p>
          <a:p>
            <a:pPr algn="ctr">
              <a:spcAft>
                <a:spcPts val="600"/>
              </a:spcAft>
            </a:pPr>
            <a:r>
              <a:rPr lang="vi-VN" sz="2400">
                <a:solidFill>
                  <a:schemeClr val="accent1">
                    <a:lumMod val="50000"/>
                  </a:schemeClr>
                </a:solidFill>
                <a:latin typeface="Bauhaus-Light" panose="02020500000000000000" pitchFamily="18" charset="-93"/>
                <a:ea typeface="Bauhaus-Light" panose="02020500000000000000" pitchFamily="18" charset="-93"/>
                <a:cs typeface="Bauhaus-Light" panose="02020500000000000000" pitchFamily="18" charset="-93"/>
              </a:rPr>
              <a:t>La Thanh Tuấn 18600310</a:t>
            </a:r>
          </a:p>
        </p:txBody>
      </p:sp>
      <p:pic>
        <p:nvPicPr>
          <p:cNvPr id="47" name="Picture 46">
            <a:extLst>
              <a:ext uri="{FF2B5EF4-FFF2-40B4-BE49-F238E27FC236}">
                <a16:creationId xmlns:a16="http://schemas.microsoft.com/office/drawing/2014/main" id="{F2314338-E162-42BD-867C-313081C464F2}"/>
              </a:ext>
            </a:extLst>
          </p:cNvPr>
          <p:cNvPicPr>
            <a:picLocks noChangeAspect="1"/>
          </p:cNvPicPr>
          <p:nvPr/>
        </p:nvPicPr>
        <p:blipFill rotWithShape="1">
          <a:blip r:embed="rId2">
            <a:extLst>
              <a:ext uri="{28A0092B-C50C-407E-A947-70E740481C1C}">
                <a14:useLocalDpi xmlns:a14="http://schemas.microsoft.com/office/drawing/2010/main" val="0"/>
              </a:ext>
            </a:extLst>
          </a:blip>
          <a:srcRect l="12380" r="29885" b="77949"/>
          <a:stretch/>
        </p:blipFill>
        <p:spPr>
          <a:xfrm>
            <a:off x="-10464" y="0"/>
            <a:ext cx="9144001" cy="1512243"/>
          </a:xfrm>
          <a:prstGeom prst="rect">
            <a:avLst/>
          </a:prstGeom>
        </p:spPr>
      </p:pic>
      <p:sp>
        <p:nvSpPr>
          <p:cNvPr id="38" name="Freeform: Shape 37">
            <a:extLst>
              <a:ext uri="{FF2B5EF4-FFF2-40B4-BE49-F238E27FC236}">
                <a16:creationId xmlns:a16="http://schemas.microsoft.com/office/drawing/2014/main" id="{18AD3D7A-8D35-406B-9F61-D7019A0111AA}"/>
              </a:ext>
            </a:extLst>
          </p:cNvPr>
          <p:cNvSpPr/>
          <p:nvPr/>
        </p:nvSpPr>
        <p:spPr>
          <a:xfrm>
            <a:off x="8477076" y="6112275"/>
            <a:ext cx="666924" cy="289690"/>
          </a:xfrm>
          <a:custGeom>
            <a:avLst/>
            <a:gdLst>
              <a:gd name="connsiteX0" fmla="*/ 6722172 w 6722172"/>
              <a:gd name="connsiteY0" fmla="*/ 0 h 2553012"/>
              <a:gd name="connsiteX1" fmla="*/ 5485111 w 6722172"/>
              <a:gd name="connsiteY1" fmla="*/ 1640900 h 2553012"/>
              <a:gd name="connsiteX2" fmla="*/ 1983904 w 6722172"/>
              <a:gd name="connsiteY2" fmla="*/ 2553012 h 2553012"/>
              <a:gd name="connsiteX3" fmla="*/ 1983538 w 6722172"/>
              <a:gd name="connsiteY3" fmla="*/ 2552252 h 2553012"/>
              <a:gd name="connsiteX4" fmla="*/ 873095 w 6722172"/>
              <a:gd name="connsiteY4" fmla="*/ 1891344 h 2553012"/>
              <a:gd name="connsiteX5" fmla="*/ 743974 w 6722172"/>
              <a:gd name="connsiteY5" fmla="*/ 1897864 h 2553012"/>
              <a:gd name="connsiteX6" fmla="*/ 702271 w 6722172"/>
              <a:gd name="connsiteY6" fmla="*/ 1904229 h 2553012"/>
              <a:gd name="connsiteX7" fmla="*/ 623800 w 6722172"/>
              <a:gd name="connsiteY7" fmla="*/ 1912057 h 2553012"/>
              <a:gd name="connsiteX8" fmla="*/ 0 w 6722172"/>
              <a:gd name="connsiteY8" fmla="*/ 2008428 h 2553012"/>
              <a:gd name="connsiteX9" fmla="*/ 6722172 w 6722172"/>
              <a:gd name="connsiteY9" fmla="*/ 0 h 255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72" h="2553012">
                <a:moveTo>
                  <a:pt x="6722172" y="0"/>
                </a:moveTo>
                <a:lnTo>
                  <a:pt x="5485111" y="1640900"/>
                </a:lnTo>
                <a:lnTo>
                  <a:pt x="1983904" y="2553012"/>
                </a:lnTo>
                <a:lnTo>
                  <a:pt x="1983538" y="2552252"/>
                </a:lnTo>
                <a:cubicBezTo>
                  <a:pt x="1769686" y="2158585"/>
                  <a:pt x="1352600" y="1891344"/>
                  <a:pt x="873095" y="1891344"/>
                </a:cubicBezTo>
                <a:cubicBezTo>
                  <a:pt x="829504" y="1891344"/>
                  <a:pt x="786428" y="1893553"/>
                  <a:pt x="743974" y="1897864"/>
                </a:cubicBezTo>
                <a:lnTo>
                  <a:pt x="702271" y="1904229"/>
                </a:lnTo>
                <a:lnTo>
                  <a:pt x="623800" y="1912057"/>
                </a:lnTo>
                <a:cubicBezTo>
                  <a:pt x="469539" y="1931148"/>
                  <a:pt x="274009" y="1967735"/>
                  <a:pt x="0" y="2008428"/>
                </a:cubicBezTo>
                <a:lnTo>
                  <a:pt x="6722172" y="0"/>
                </a:lnTo>
                <a:close/>
              </a:path>
            </a:pathLst>
          </a:custGeom>
          <a:gradFill flip="none" rotWithShape="1">
            <a:gsLst>
              <a:gs pos="25000">
                <a:srgbClr val="DCECC9"/>
              </a:gs>
              <a:gs pos="46000">
                <a:srgbClr val="46AACE"/>
              </a:gs>
              <a:gs pos="100000">
                <a:srgbClr val="1C2B7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7" name="Freeform: Shape 36">
            <a:extLst>
              <a:ext uri="{FF2B5EF4-FFF2-40B4-BE49-F238E27FC236}">
                <a16:creationId xmlns:a16="http://schemas.microsoft.com/office/drawing/2014/main" id="{EBC5B2E4-53EC-4F7B-8E12-7DD82C48B1D3}"/>
              </a:ext>
            </a:extLst>
          </p:cNvPr>
          <p:cNvSpPr/>
          <p:nvPr/>
        </p:nvSpPr>
        <p:spPr>
          <a:xfrm>
            <a:off x="8676413" y="6322749"/>
            <a:ext cx="328851" cy="152750"/>
          </a:xfrm>
          <a:custGeom>
            <a:avLst/>
            <a:gdLst>
              <a:gd name="connsiteX0" fmla="*/ 3314599 w 3314599"/>
              <a:gd name="connsiteY0" fmla="*/ 0 h 1346175"/>
              <a:gd name="connsiteX1" fmla="*/ 2577588 w 3314599"/>
              <a:gd name="connsiteY1" fmla="*/ 977609 h 1346175"/>
              <a:gd name="connsiteX2" fmla="*/ 124404 w 3314599"/>
              <a:gd name="connsiteY2" fmla="*/ 1346175 h 1346175"/>
              <a:gd name="connsiteX3" fmla="*/ 126770 w 3314599"/>
              <a:gd name="connsiteY3" fmla="*/ 1299322 h 1346175"/>
              <a:gd name="connsiteX4" fmla="*/ 27528 w 3314599"/>
              <a:gd name="connsiteY4" fmla="*/ 807758 h 1346175"/>
              <a:gd name="connsiteX5" fmla="*/ 0 w 3314599"/>
              <a:gd name="connsiteY5" fmla="*/ 750613 h 1346175"/>
              <a:gd name="connsiteX6" fmla="*/ 3314599 w 3314599"/>
              <a:gd name="connsiteY6" fmla="*/ 0 h 134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599" h="1346175">
                <a:moveTo>
                  <a:pt x="3314599" y="0"/>
                </a:moveTo>
                <a:lnTo>
                  <a:pt x="2577588" y="977609"/>
                </a:lnTo>
                <a:lnTo>
                  <a:pt x="124404" y="1346175"/>
                </a:lnTo>
                <a:lnTo>
                  <a:pt x="126770" y="1299322"/>
                </a:lnTo>
                <a:cubicBezTo>
                  <a:pt x="126770" y="1124957"/>
                  <a:pt x="91433" y="958845"/>
                  <a:pt x="27528" y="807758"/>
                </a:cubicBezTo>
                <a:lnTo>
                  <a:pt x="0" y="750613"/>
                </a:lnTo>
                <a:lnTo>
                  <a:pt x="3314599" y="0"/>
                </a:lnTo>
                <a:close/>
              </a:path>
            </a:pathLst>
          </a:custGeom>
          <a:gradFill flip="none" rotWithShape="1">
            <a:gsLst>
              <a:gs pos="0">
                <a:srgbClr val="DCECC9"/>
              </a:gs>
              <a:gs pos="46000">
                <a:srgbClr val="46AACE"/>
              </a:gs>
              <a:gs pos="92000">
                <a:srgbClr val="1C2B7F"/>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6" name="Freeform: Shape 35">
            <a:extLst>
              <a:ext uri="{FF2B5EF4-FFF2-40B4-BE49-F238E27FC236}">
                <a16:creationId xmlns:a16="http://schemas.microsoft.com/office/drawing/2014/main" id="{CBEDAFE7-96E3-481D-B937-6AB5623FBD2E}"/>
              </a:ext>
            </a:extLst>
          </p:cNvPr>
          <p:cNvSpPr/>
          <p:nvPr/>
        </p:nvSpPr>
        <p:spPr>
          <a:xfrm>
            <a:off x="8666564" y="6452650"/>
            <a:ext cx="253072" cy="99224"/>
          </a:xfrm>
          <a:custGeom>
            <a:avLst/>
            <a:gdLst>
              <a:gd name="connsiteX0" fmla="*/ 2550805 w 2550805"/>
              <a:gd name="connsiteY0" fmla="*/ 0 h 874447"/>
              <a:gd name="connsiteX1" fmla="*/ 1894229 w 2550805"/>
              <a:gd name="connsiteY1" fmla="*/ 870915 h 874447"/>
              <a:gd name="connsiteX2" fmla="*/ 0 w 2550805"/>
              <a:gd name="connsiteY2" fmla="*/ 874447 h 874447"/>
              <a:gd name="connsiteX3" fmla="*/ 10358 w 2550805"/>
              <a:gd name="connsiteY3" fmla="*/ 860595 h 874447"/>
              <a:gd name="connsiteX4" fmla="*/ 219515 w 2550805"/>
              <a:gd name="connsiteY4" fmla="*/ 283637 h 874447"/>
              <a:gd name="connsiteX5" fmla="*/ 221027 w 2550805"/>
              <a:gd name="connsiteY5" fmla="*/ 253705 h 874447"/>
              <a:gd name="connsiteX6" fmla="*/ 2550805 w 2550805"/>
              <a:gd name="connsiteY6" fmla="*/ 0 h 87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805" h="874447">
                <a:moveTo>
                  <a:pt x="2550805" y="0"/>
                </a:moveTo>
                <a:lnTo>
                  <a:pt x="1894229" y="870915"/>
                </a:lnTo>
                <a:lnTo>
                  <a:pt x="0" y="874447"/>
                </a:lnTo>
                <a:lnTo>
                  <a:pt x="10358" y="860595"/>
                </a:lnTo>
                <a:cubicBezTo>
                  <a:pt x="123831" y="692634"/>
                  <a:pt x="197958" y="495906"/>
                  <a:pt x="219515" y="283637"/>
                </a:cubicBezTo>
                <a:lnTo>
                  <a:pt x="221027" y="253705"/>
                </a:lnTo>
                <a:lnTo>
                  <a:pt x="2550805" y="0"/>
                </a:lnTo>
                <a:close/>
              </a:path>
            </a:pathLst>
          </a:custGeom>
          <a:gradFill flip="none" rotWithShape="1">
            <a:gsLst>
              <a:gs pos="0">
                <a:srgbClr val="DCECC9"/>
              </a:gs>
              <a:gs pos="46000">
                <a:srgbClr val="46AACE"/>
              </a:gs>
              <a:gs pos="100000">
                <a:srgbClr val="1C2B7F"/>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5" name="Freeform: Shape 34">
            <a:extLst>
              <a:ext uri="{FF2B5EF4-FFF2-40B4-BE49-F238E27FC236}">
                <a16:creationId xmlns:a16="http://schemas.microsoft.com/office/drawing/2014/main" id="{F9B7B064-5E98-47AD-8B08-EDC2423897E9}"/>
              </a:ext>
            </a:extLst>
          </p:cNvPr>
          <p:cNvSpPr/>
          <p:nvPr/>
        </p:nvSpPr>
        <p:spPr>
          <a:xfrm>
            <a:off x="8586880" y="6558114"/>
            <a:ext cx="255275" cy="131356"/>
          </a:xfrm>
          <a:custGeom>
            <a:avLst/>
            <a:gdLst>
              <a:gd name="connsiteX0" fmla="*/ 762053 w 2573008"/>
              <a:gd name="connsiteY0" fmla="*/ 0 h 1157626"/>
              <a:gd name="connsiteX1" fmla="*/ 2573008 w 2573008"/>
              <a:gd name="connsiteY1" fmla="*/ 106483 h 1157626"/>
              <a:gd name="connsiteX2" fmla="*/ 1780560 w 2573008"/>
              <a:gd name="connsiteY2" fmla="*/ 1157626 h 1157626"/>
              <a:gd name="connsiteX3" fmla="*/ 0 w 2573008"/>
              <a:gd name="connsiteY3" fmla="*/ 465468 h 1157626"/>
              <a:gd name="connsiteX4" fmla="*/ 20857 w 2573008"/>
              <a:gd name="connsiteY4" fmla="*/ 462285 h 1157626"/>
              <a:gd name="connsiteX5" fmla="*/ 740833 w 2573008"/>
              <a:gd name="connsiteY5" fmla="*/ 28377 h 1157626"/>
              <a:gd name="connsiteX6" fmla="*/ 762053 w 2573008"/>
              <a:gd name="connsiteY6" fmla="*/ 0 h 11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008" h="1157626">
                <a:moveTo>
                  <a:pt x="762053" y="0"/>
                </a:moveTo>
                <a:lnTo>
                  <a:pt x="2573008" y="106483"/>
                </a:lnTo>
                <a:lnTo>
                  <a:pt x="1780560" y="1157626"/>
                </a:lnTo>
                <a:lnTo>
                  <a:pt x="0" y="465468"/>
                </a:lnTo>
                <a:lnTo>
                  <a:pt x="20857" y="462285"/>
                </a:lnTo>
                <a:cubicBezTo>
                  <a:pt x="308591" y="403407"/>
                  <a:pt x="560679" y="246675"/>
                  <a:pt x="740833" y="28377"/>
                </a:cubicBezTo>
                <a:lnTo>
                  <a:pt x="762053" y="0"/>
                </a:lnTo>
                <a:close/>
              </a:path>
            </a:pathLst>
          </a:custGeom>
          <a:gradFill flip="none" rotWithShape="1">
            <a:gsLst>
              <a:gs pos="20000">
                <a:srgbClr val="DCECC9"/>
              </a:gs>
              <a:gs pos="46000">
                <a:srgbClr val="46AACE"/>
              </a:gs>
              <a:gs pos="82000">
                <a:srgbClr val="1C2B7F"/>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50" name="Freeform: Shape 49">
            <a:extLst>
              <a:ext uri="{FF2B5EF4-FFF2-40B4-BE49-F238E27FC236}">
                <a16:creationId xmlns:a16="http://schemas.microsoft.com/office/drawing/2014/main" id="{12F552AE-795F-49B6-B12D-25DFC8E86461}"/>
              </a:ext>
            </a:extLst>
          </p:cNvPr>
          <p:cNvSpPr/>
          <p:nvPr/>
        </p:nvSpPr>
        <p:spPr>
          <a:xfrm>
            <a:off x="8029021" y="6591565"/>
            <a:ext cx="715171" cy="266435"/>
          </a:xfrm>
          <a:custGeom>
            <a:avLst/>
            <a:gdLst>
              <a:gd name="connsiteX0" fmla="*/ 0 w 7428387"/>
              <a:gd name="connsiteY0" fmla="*/ 0 h 3042548"/>
              <a:gd name="connsiteX1" fmla="*/ 5764677 w 7428387"/>
              <a:gd name="connsiteY1" fmla="*/ 905237 h 3042548"/>
              <a:gd name="connsiteX2" fmla="*/ 7428387 w 7428387"/>
              <a:gd name="connsiteY2" fmla="*/ 1664588 h 3042548"/>
              <a:gd name="connsiteX3" fmla="*/ 7401784 w 7428387"/>
              <a:gd name="connsiteY3" fmla="*/ 1668123 h 3042548"/>
              <a:gd name="connsiteX4" fmla="*/ 7291812 w 7428387"/>
              <a:gd name="connsiteY4" fmla="*/ 1651339 h 3042548"/>
              <a:gd name="connsiteX5" fmla="*/ 7122363 w 7428387"/>
              <a:gd name="connsiteY5" fmla="*/ 1642783 h 3042548"/>
              <a:gd name="connsiteX6" fmla="*/ 5498733 w 7428387"/>
              <a:gd name="connsiteY6" fmla="*/ 2966079 h 3042548"/>
              <a:gd name="connsiteX7" fmla="*/ 5487063 w 7428387"/>
              <a:gd name="connsiteY7" fmla="*/ 3042548 h 3042548"/>
              <a:gd name="connsiteX8" fmla="*/ 5483814 w 7428387"/>
              <a:gd name="connsiteY8" fmla="*/ 3026828 h 3042548"/>
              <a:gd name="connsiteX9" fmla="*/ 0 w 7428387"/>
              <a:gd name="connsiteY9" fmla="*/ 0 h 3042548"/>
              <a:gd name="connsiteX0" fmla="*/ 0 w 7196894"/>
              <a:gd name="connsiteY0" fmla="*/ 0 h 2371217"/>
              <a:gd name="connsiteX1" fmla="*/ 5533184 w 7196894"/>
              <a:gd name="connsiteY1" fmla="*/ 233906 h 2371217"/>
              <a:gd name="connsiteX2" fmla="*/ 7196894 w 7196894"/>
              <a:gd name="connsiteY2" fmla="*/ 993257 h 2371217"/>
              <a:gd name="connsiteX3" fmla="*/ 7170291 w 7196894"/>
              <a:gd name="connsiteY3" fmla="*/ 996792 h 2371217"/>
              <a:gd name="connsiteX4" fmla="*/ 7060319 w 7196894"/>
              <a:gd name="connsiteY4" fmla="*/ 980008 h 2371217"/>
              <a:gd name="connsiteX5" fmla="*/ 6890870 w 7196894"/>
              <a:gd name="connsiteY5" fmla="*/ 971452 h 2371217"/>
              <a:gd name="connsiteX6" fmla="*/ 5267240 w 7196894"/>
              <a:gd name="connsiteY6" fmla="*/ 2294748 h 2371217"/>
              <a:gd name="connsiteX7" fmla="*/ 5255570 w 7196894"/>
              <a:gd name="connsiteY7" fmla="*/ 2371217 h 2371217"/>
              <a:gd name="connsiteX8" fmla="*/ 5252321 w 7196894"/>
              <a:gd name="connsiteY8" fmla="*/ 2355497 h 2371217"/>
              <a:gd name="connsiteX9" fmla="*/ 0 w 7196894"/>
              <a:gd name="connsiteY9" fmla="*/ 0 h 2371217"/>
              <a:gd name="connsiteX0" fmla="*/ 0 w 7243192"/>
              <a:gd name="connsiteY0" fmla="*/ 541598 h 2137311"/>
              <a:gd name="connsiteX1" fmla="*/ 5579482 w 7243192"/>
              <a:gd name="connsiteY1" fmla="*/ 0 h 2137311"/>
              <a:gd name="connsiteX2" fmla="*/ 7243192 w 7243192"/>
              <a:gd name="connsiteY2" fmla="*/ 759351 h 2137311"/>
              <a:gd name="connsiteX3" fmla="*/ 7216589 w 7243192"/>
              <a:gd name="connsiteY3" fmla="*/ 762886 h 2137311"/>
              <a:gd name="connsiteX4" fmla="*/ 7106617 w 7243192"/>
              <a:gd name="connsiteY4" fmla="*/ 746102 h 2137311"/>
              <a:gd name="connsiteX5" fmla="*/ 6937168 w 7243192"/>
              <a:gd name="connsiteY5" fmla="*/ 737546 h 2137311"/>
              <a:gd name="connsiteX6" fmla="*/ 5313538 w 7243192"/>
              <a:gd name="connsiteY6" fmla="*/ 2060842 h 2137311"/>
              <a:gd name="connsiteX7" fmla="*/ 5301868 w 7243192"/>
              <a:gd name="connsiteY7" fmla="*/ 2137311 h 2137311"/>
              <a:gd name="connsiteX8" fmla="*/ 5298619 w 7243192"/>
              <a:gd name="connsiteY8" fmla="*/ 2121591 h 2137311"/>
              <a:gd name="connsiteX9" fmla="*/ 0 w 7243192"/>
              <a:gd name="connsiteY9" fmla="*/ 541598 h 2137311"/>
              <a:gd name="connsiteX0" fmla="*/ 0 w 7023273"/>
              <a:gd name="connsiteY0" fmla="*/ 0 h 2405941"/>
              <a:gd name="connsiteX1" fmla="*/ 5359563 w 7023273"/>
              <a:gd name="connsiteY1" fmla="*/ 268630 h 2405941"/>
              <a:gd name="connsiteX2" fmla="*/ 7023273 w 7023273"/>
              <a:gd name="connsiteY2" fmla="*/ 1027981 h 2405941"/>
              <a:gd name="connsiteX3" fmla="*/ 6996670 w 7023273"/>
              <a:gd name="connsiteY3" fmla="*/ 1031516 h 2405941"/>
              <a:gd name="connsiteX4" fmla="*/ 6886698 w 7023273"/>
              <a:gd name="connsiteY4" fmla="*/ 1014732 h 2405941"/>
              <a:gd name="connsiteX5" fmla="*/ 6717249 w 7023273"/>
              <a:gd name="connsiteY5" fmla="*/ 1006176 h 2405941"/>
              <a:gd name="connsiteX6" fmla="*/ 5093619 w 7023273"/>
              <a:gd name="connsiteY6" fmla="*/ 2329472 h 2405941"/>
              <a:gd name="connsiteX7" fmla="*/ 5081949 w 7023273"/>
              <a:gd name="connsiteY7" fmla="*/ 2405941 h 2405941"/>
              <a:gd name="connsiteX8" fmla="*/ 5078700 w 7023273"/>
              <a:gd name="connsiteY8" fmla="*/ 2390221 h 2405941"/>
              <a:gd name="connsiteX9" fmla="*/ 0 w 7023273"/>
              <a:gd name="connsiteY9" fmla="*/ 0 h 2405941"/>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8468" h="2348067">
                <a:moveTo>
                  <a:pt x="0" y="0"/>
                </a:moveTo>
                <a:lnTo>
                  <a:pt x="5544758" y="210756"/>
                </a:lnTo>
                <a:lnTo>
                  <a:pt x="7208468" y="970107"/>
                </a:lnTo>
                <a:lnTo>
                  <a:pt x="7181865" y="973642"/>
                </a:lnTo>
                <a:lnTo>
                  <a:pt x="7071893" y="956858"/>
                </a:lnTo>
                <a:cubicBezTo>
                  <a:pt x="7016180" y="951201"/>
                  <a:pt x="6959651" y="948302"/>
                  <a:pt x="6902444" y="948302"/>
                </a:cubicBezTo>
                <a:cubicBezTo>
                  <a:pt x="6101555" y="948302"/>
                  <a:pt x="5433352" y="1516394"/>
                  <a:pt x="5278814" y="2271598"/>
                </a:cubicBezTo>
                <a:lnTo>
                  <a:pt x="5267144" y="2348067"/>
                </a:lnTo>
                <a:lnTo>
                  <a:pt x="5263895" y="2332347"/>
                </a:lnTo>
                <a:cubicBezTo>
                  <a:pt x="5014488" y="784695"/>
                  <a:pt x="3702281" y="482871"/>
                  <a:pt x="0" y="0"/>
                </a:cubicBezTo>
                <a:close/>
              </a:path>
            </a:pathLst>
          </a:custGeom>
          <a:gradFill flip="none" rotWithShape="1">
            <a:gsLst>
              <a:gs pos="9000">
                <a:srgbClr val="DCECC9"/>
              </a:gs>
              <a:gs pos="43000">
                <a:srgbClr val="46AACE"/>
              </a:gs>
              <a:gs pos="93000">
                <a:srgbClr val="1C2B7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58" name="Freeform: Shape 57">
            <a:extLst>
              <a:ext uri="{FF2B5EF4-FFF2-40B4-BE49-F238E27FC236}">
                <a16:creationId xmlns:a16="http://schemas.microsoft.com/office/drawing/2014/main" id="{2E7B760E-F855-45FC-8915-3ECAECB72F19}"/>
              </a:ext>
            </a:extLst>
          </p:cNvPr>
          <p:cNvSpPr/>
          <p:nvPr/>
        </p:nvSpPr>
        <p:spPr>
          <a:xfrm>
            <a:off x="8025415" y="6334936"/>
            <a:ext cx="654069" cy="268610"/>
          </a:xfrm>
          <a:custGeom>
            <a:avLst/>
            <a:gdLst>
              <a:gd name="connsiteX0" fmla="*/ 5408981 w 6592597"/>
              <a:gd name="connsiteY0" fmla="*/ 0 h 2367232"/>
              <a:gd name="connsiteX1" fmla="*/ 6592597 w 6592597"/>
              <a:gd name="connsiteY1" fmla="*/ 1183616 h 2367232"/>
              <a:gd name="connsiteX2" fmla="*/ 5529999 w 6592597"/>
              <a:gd name="connsiteY2" fmla="*/ 2361121 h 2367232"/>
              <a:gd name="connsiteX3" fmla="*/ 5452231 w 6592597"/>
              <a:gd name="connsiteY3" fmla="*/ 2365048 h 2367232"/>
              <a:gd name="connsiteX4" fmla="*/ 5452231 w 6592597"/>
              <a:gd name="connsiteY4" fmla="*/ 2367231 h 2367232"/>
              <a:gd name="connsiteX5" fmla="*/ 5421462 w 6592597"/>
              <a:gd name="connsiteY5" fmla="*/ 2366602 h 2367232"/>
              <a:gd name="connsiteX6" fmla="*/ 5408981 w 6592597"/>
              <a:gd name="connsiteY6" fmla="*/ 2367232 h 2367232"/>
              <a:gd name="connsiteX7" fmla="*/ 5379509 w 6592597"/>
              <a:gd name="connsiteY7" fmla="*/ 2365744 h 2367232"/>
              <a:gd name="connsiteX8" fmla="*/ 0 w 6592597"/>
              <a:gd name="connsiteY8" fmla="*/ 2255727 h 2367232"/>
              <a:gd name="connsiteX9" fmla="*/ 5348549 w 6592597"/>
              <a:gd name="connsiteY9" fmla="*/ 2302603 h 2367232"/>
              <a:gd name="connsiteX10" fmla="*/ 5377207 w 6592597"/>
              <a:gd name="connsiteY10" fmla="*/ 2304050 h 2367232"/>
              <a:gd name="connsiteX11" fmla="*/ 5389343 w 6592597"/>
              <a:gd name="connsiteY11" fmla="*/ 2303438 h 2367232"/>
              <a:gd name="connsiteX12" fmla="*/ 5419262 w 6592597"/>
              <a:gd name="connsiteY12" fmla="*/ 2304049 h 2367232"/>
              <a:gd name="connsiteX13" fmla="*/ 5419262 w 6592597"/>
              <a:gd name="connsiteY13" fmla="*/ 2301926 h 2367232"/>
              <a:gd name="connsiteX14" fmla="*/ 5494881 w 6592597"/>
              <a:gd name="connsiteY14" fmla="*/ 2298108 h 2367232"/>
              <a:gd name="connsiteX15" fmla="*/ 6528121 w 6592597"/>
              <a:gd name="connsiteY15" fmla="*/ 1153136 h 2367232"/>
              <a:gd name="connsiteX16" fmla="*/ 5377207 w 6592597"/>
              <a:gd name="connsiteY16" fmla="*/ 2221 h 2367232"/>
              <a:gd name="connsiteX17" fmla="*/ 5281927 w 6592597"/>
              <a:gd name="connsiteY17" fmla="*/ 7032 h 2367232"/>
              <a:gd name="connsiteX18" fmla="*/ 5287963 w 6592597"/>
              <a:gd name="connsiteY18" fmla="*/ 6111 h 2367232"/>
              <a:gd name="connsiteX19" fmla="*/ 5408981 w 6592597"/>
              <a:gd name="connsiteY19" fmla="*/ 0 h 236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2597" h="2367232">
                <a:moveTo>
                  <a:pt x="5408981" y="0"/>
                </a:moveTo>
                <a:cubicBezTo>
                  <a:pt x="6062674" y="0"/>
                  <a:pt x="6592597" y="529923"/>
                  <a:pt x="6592597" y="1183616"/>
                </a:cubicBezTo>
                <a:cubicBezTo>
                  <a:pt x="6592597" y="1796453"/>
                  <a:pt x="6126845" y="2300508"/>
                  <a:pt x="5529999" y="2361121"/>
                </a:cubicBezTo>
                <a:lnTo>
                  <a:pt x="5452231" y="2365048"/>
                </a:lnTo>
                <a:lnTo>
                  <a:pt x="5452231" y="2367231"/>
                </a:lnTo>
                <a:lnTo>
                  <a:pt x="5421462" y="2366602"/>
                </a:lnTo>
                <a:lnTo>
                  <a:pt x="5408981" y="2367232"/>
                </a:lnTo>
                <a:lnTo>
                  <a:pt x="5379509" y="2365744"/>
                </a:lnTo>
                <a:lnTo>
                  <a:pt x="0" y="2255727"/>
                </a:lnTo>
                <a:lnTo>
                  <a:pt x="5348549" y="2302603"/>
                </a:lnTo>
                <a:lnTo>
                  <a:pt x="5377207" y="2304050"/>
                </a:lnTo>
                <a:lnTo>
                  <a:pt x="5389343" y="2303438"/>
                </a:lnTo>
                <a:lnTo>
                  <a:pt x="5419262" y="2304049"/>
                </a:lnTo>
                <a:lnTo>
                  <a:pt x="5419262" y="2301926"/>
                </a:lnTo>
                <a:lnTo>
                  <a:pt x="5494881" y="2298108"/>
                </a:lnTo>
                <a:cubicBezTo>
                  <a:pt x="6075237" y="2239170"/>
                  <a:pt x="6528121" y="1749041"/>
                  <a:pt x="6528121" y="1153136"/>
                </a:cubicBezTo>
                <a:cubicBezTo>
                  <a:pt x="6528121" y="517503"/>
                  <a:pt x="6012839" y="2221"/>
                  <a:pt x="5377207" y="2221"/>
                </a:cubicBezTo>
                <a:lnTo>
                  <a:pt x="5281927" y="7032"/>
                </a:lnTo>
                <a:lnTo>
                  <a:pt x="5287963" y="6111"/>
                </a:lnTo>
                <a:cubicBezTo>
                  <a:pt x="5327753" y="2070"/>
                  <a:pt x="5368125" y="0"/>
                  <a:pt x="5408981" y="0"/>
                </a:cubicBezTo>
                <a:close/>
              </a:path>
            </a:pathLst>
          </a:custGeom>
          <a:gradFill>
            <a:gsLst>
              <a:gs pos="0">
                <a:srgbClr val="8ACDCE"/>
              </a:gs>
              <a:gs pos="100000">
                <a:srgbClr val="316BA7"/>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9" name="Group 78">
            <a:extLst>
              <a:ext uri="{FF2B5EF4-FFF2-40B4-BE49-F238E27FC236}">
                <a16:creationId xmlns:a16="http://schemas.microsoft.com/office/drawing/2014/main" id="{C27AEDB1-094C-49D9-AFD5-63FFD1311E7F}"/>
              </a:ext>
            </a:extLst>
          </p:cNvPr>
          <p:cNvGrpSpPr/>
          <p:nvPr/>
        </p:nvGrpSpPr>
        <p:grpSpPr>
          <a:xfrm>
            <a:off x="8120888" y="6355555"/>
            <a:ext cx="484058" cy="213091"/>
            <a:chOff x="3078472" y="2689082"/>
            <a:chExt cx="4878990" cy="1877949"/>
          </a:xfrm>
          <a:gradFill>
            <a:gsLst>
              <a:gs pos="69000">
                <a:srgbClr val="B3DDCC"/>
              </a:gs>
              <a:gs pos="0">
                <a:srgbClr val="3D91BE"/>
              </a:gs>
              <a:gs pos="100000">
                <a:srgbClr val="162065"/>
              </a:gs>
            </a:gsLst>
            <a:lin ang="5400000" scaled="0"/>
          </a:gradFill>
        </p:grpSpPr>
        <p:sp>
          <p:nvSpPr>
            <p:cNvPr id="75" name="TextBox 74">
              <a:extLst>
                <a:ext uri="{FF2B5EF4-FFF2-40B4-BE49-F238E27FC236}">
                  <a16:creationId xmlns:a16="http://schemas.microsoft.com/office/drawing/2014/main" id="{334799FF-4AAB-457B-AEFE-D5D794B27371}"/>
                </a:ext>
              </a:extLst>
            </p:cNvPr>
            <p:cNvSpPr txBox="1"/>
            <p:nvPr/>
          </p:nvSpPr>
          <p:spPr>
            <a:xfrm>
              <a:off x="6988199" y="2689082"/>
              <a:ext cx="969263" cy="1847660"/>
            </a:xfrm>
            <a:custGeom>
              <a:avLst/>
              <a:gdLst/>
              <a:ahLst/>
              <a:cxnLst/>
              <a:rect l="l" t="t" r="r" b="b"/>
              <a:pathLst>
                <a:path w="969263" h="1847660">
                  <a:moveTo>
                    <a:pt x="277653" y="0"/>
                  </a:moveTo>
                  <a:lnTo>
                    <a:pt x="307943" y="30290"/>
                  </a:lnTo>
                  <a:lnTo>
                    <a:pt x="257460" y="85821"/>
                  </a:lnTo>
                  <a:lnTo>
                    <a:pt x="257460" y="863251"/>
                  </a:lnTo>
                  <a:cubicBezTo>
                    <a:pt x="297846" y="824548"/>
                    <a:pt x="339074" y="795100"/>
                    <a:pt x="381143" y="774907"/>
                  </a:cubicBezTo>
                  <a:cubicBezTo>
                    <a:pt x="431625" y="749666"/>
                    <a:pt x="481267" y="737045"/>
                    <a:pt x="530066" y="737045"/>
                  </a:cubicBezTo>
                  <a:cubicBezTo>
                    <a:pt x="577183" y="737045"/>
                    <a:pt x="621355" y="747983"/>
                    <a:pt x="662583" y="769859"/>
                  </a:cubicBezTo>
                  <a:cubicBezTo>
                    <a:pt x="703810" y="791734"/>
                    <a:pt x="737465" y="822865"/>
                    <a:pt x="763548" y="863251"/>
                  </a:cubicBezTo>
                  <a:cubicBezTo>
                    <a:pt x="789630" y="903637"/>
                    <a:pt x="806037" y="946127"/>
                    <a:pt x="812768" y="990720"/>
                  </a:cubicBezTo>
                  <a:cubicBezTo>
                    <a:pt x="819499" y="1035312"/>
                    <a:pt x="822864" y="1093788"/>
                    <a:pt x="822864" y="1166146"/>
                  </a:cubicBezTo>
                  <a:lnTo>
                    <a:pt x="822864" y="1691164"/>
                  </a:lnTo>
                  <a:cubicBezTo>
                    <a:pt x="822864" y="1745012"/>
                    <a:pt x="832961" y="1777826"/>
                    <a:pt x="853154" y="1789605"/>
                  </a:cubicBezTo>
                  <a:cubicBezTo>
                    <a:pt x="873347" y="1801384"/>
                    <a:pt x="912050" y="1807274"/>
                    <a:pt x="969263" y="1807274"/>
                  </a:cubicBezTo>
                  <a:lnTo>
                    <a:pt x="969263" y="1847660"/>
                  </a:lnTo>
                  <a:lnTo>
                    <a:pt x="590645" y="1847660"/>
                  </a:lnTo>
                  <a:lnTo>
                    <a:pt x="590645" y="1807274"/>
                  </a:lnTo>
                  <a:lnTo>
                    <a:pt x="706755" y="1807274"/>
                  </a:lnTo>
                  <a:lnTo>
                    <a:pt x="706755" y="1161098"/>
                  </a:lnTo>
                  <a:lnTo>
                    <a:pt x="706755" y="1130808"/>
                  </a:lnTo>
                  <a:cubicBezTo>
                    <a:pt x="706755" y="1085374"/>
                    <a:pt x="704651" y="1047092"/>
                    <a:pt x="700444" y="1015961"/>
                  </a:cubicBezTo>
                  <a:cubicBezTo>
                    <a:pt x="696238" y="984830"/>
                    <a:pt x="686562" y="954120"/>
                    <a:pt x="671417" y="923830"/>
                  </a:cubicBezTo>
                  <a:cubicBezTo>
                    <a:pt x="637762" y="839693"/>
                    <a:pt x="575500" y="797624"/>
                    <a:pt x="484632" y="797624"/>
                  </a:cubicBezTo>
                  <a:cubicBezTo>
                    <a:pt x="413956" y="797624"/>
                    <a:pt x="358425" y="828755"/>
                    <a:pt x="318040" y="891017"/>
                  </a:cubicBezTo>
                  <a:cubicBezTo>
                    <a:pt x="277653" y="953278"/>
                    <a:pt x="257460" y="1021430"/>
                    <a:pt x="257460" y="1095471"/>
                  </a:cubicBezTo>
                  <a:lnTo>
                    <a:pt x="257460" y="1691164"/>
                  </a:lnTo>
                  <a:cubicBezTo>
                    <a:pt x="257460" y="1743329"/>
                    <a:pt x="270081" y="1776984"/>
                    <a:pt x="295322" y="1792129"/>
                  </a:cubicBezTo>
                  <a:cubicBezTo>
                    <a:pt x="312150" y="1802226"/>
                    <a:pt x="350012" y="1807274"/>
                    <a:pt x="408908" y="1807274"/>
                  </a:cubicBezTo>
                  <a:lnTo>
                    <a:pt x="408908" y="1847660"/>
                  </a:lnTo>
                  <a:lnTo>
                    <a:pt x="25241" y="1847660"/>
                  </a:lnTo>
                  <a:lnTo>
                    <a:pt x="25241" y="1807274"/>
                  </a:lnTo>
                  <a:lnTo>
                    <a:pt x="141351" y="1807274"/>
                  </a:lnTo>
                  <a:lnTo>
                    <a:pt x="141351" y="227172"/>
                  </a:lnTo>
                  <a:lnTo>
                    <a:pt x="35337" y="353378"/>
                  </a:lnTo>
                  <a:lnTo>
                    <a:pt x="0" y="323088"/>
                  </a:lnTo>
                  <a:lnTo>
                    <a:pt x="277653"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vi-VN"/>
              </a:defPPr>
              <a:lvl1pPr>
                <a:defRPr sz="19900"/>
              </a:lvl1pPr>
            </a:lstStyle>
            <a:p>
              <a:endParaRPr lang="vi-VN"/>
            </a:p>
          </p:txBody>
        </p:sp>
        <p:sp>
          <p:nvSpPr>
            <p:cNvPr id="74" name="TextBox 73">
              <a:extLst>
                <a:ext uri="{FF2B5EF4-FFF2-40B4-BE49-F238E27FC236}">
                  <a16:creationId xmlns:a16="http://schemas.microsoft.com/office/drawing/2014/main" id="{03AE9D2F-E883-404C-99F2-CE4B67B2B508}"/>
                </a:ext>
              </a:extLst>
            </p:cNvPr>
            <p:cNvSpPr txBox="1"/>
            <p:nvPr/>
          </p:nvSpPr>
          <p:spPr>
            <a:xfrm>
              <a:off x="3555294" y="2800144"/>
              <a:ext cx="974312" cy="1736598"/>
            </a:xfrm>
            <a:custGeom>
              <a:avLst/>
              <a:gdLst/>
              <a:ahLst/>
              <a:cxnLst/>
              <a:rect l="l" t="t" r="r" b="b"/>
              <a:pathLst>
                <a:path w="974312" h="1736598">
                  <a:moveTo>
                    <a:pt x="0" y="0"/>
                  </a:moveTo>
                  <a:lnTo>
                    <a:pt x="45434" y="0"/>
                  </a:lnTo>
                  <a:lnTo>
                    <a:pt x="45434" y="75724"/>
                  </a:lnTo>
                  <a:lnTo>
                    <a:pt x="933926" y="75724"/>
                  </a:lnTo>
                  <a:lnTo>
                    <a:pt x="933926" y="0"/>
                  </a:lnTo>
                  <a:lnTo>
                    <a:pt x="974312" y="0"/>
                  </a:lnTo>
                  <a:lnTo>
                    <a:pt x="974312" y="646176"/>
                  </a:lnTo>
                  <a:lnTo>
                    <a:pt x="933926" y="646176"/>
                  </a:lnTo>
                  <a:lnTo>
                    <a:pt x="933926" y="590645"/>
                  </a:lnTo>
                  <a:cubicBezTo>
                    <a:pt x="928877" y="528383"/>
                    <a:pt x="924671" y="465280"/>
                    <a:pt x="921305" y="401336"/>
                  </a:cubicBezTo>
                  <a:cubicBezTo>
                    <a:pt x="912891" y="323929"/>
                    <a:pt x="895222" y="265033"/>
                    <a:pt x="868299" y="224647"/>
                  </a:cubicBezTo>
                  <a:cubicBezTo>
                    <a:pt x="841375" y="184261"/>
                    <a:pt x="811085" y="158178"/>
                    <a:pt x="777430" y="146399"/>
                  </a:cubicBezTo>
                  <a:cubicBezTo>
                    <a:pt x="731996" y="129572"/>
                    <a:pt x="657955" y="121158"/>
                    <a:pt x="555307" y="121158"/>
                  </a:cubicBezTo>
                  <a:lnTo>
                    <a:pt x="555307" y="1554861"/>
                  </a:lnTo>
                  <a:cubicBezTo>
                    <a:pt x="555307" y="1601978"/>
                    <a:pt x="562038" y="1635633"/>
                    <a:pt x="575500" y="1655826"/>
                  </a:cubicBezTo>
                  <a:cubicBezTo>
                    <a:pt x="588962" y="1682750"/>
                    <a:pt x="636079" y="1696212"/>
                    <a:pt x="716851" y="1696212"/>
                  </a:cubicBezTo>
                  <a:lnTo>
                    <a:pt x="772382" y="1696212"/>
                  </a:lnTo>
                  <a:lnTo>
                    <a:pt x="772382" y="1736598"/>
                  </a:lnTo>
                  <a:lnTo>
                    <a:pt x="272605" y="1736598"/>
                  </a:lnTo>
                  <a:lnTo>
                    <a:pt x="272605" y="1696212"/>
                  </a:lnTo>
                  <a:lnTo>
                    <a:pt x="419004" y="1696212"/>
                  </a:lnTo>
                  <a:lnTo>
                    <a:pt x="419004" y="121158"/>
                  </a:lnTo>
                  <a:cubicBezTo>
                    <a:pt x="312991" y="121158"/>
                    <a:pt x="241474" y="127889"/>
                    <a:pt x="204454" y="141351"/>
                  </a:cubicBezTo>
                  <a:cubicBezTo>
                    <a:pt x="167433" y="154813"/>
                    <a:pt x="135461" y="182158"/>
                    <a:pt x="108537" y="223385"/>
                  </a:cubicBezTo>
                  <a:cubicBezTo>
                    <a:pt x="81613" y="264612"/>
                    <a:pt x="64365" y="314254"/>
                    <a:pt x="56792" y="372308"/>
                  </a:cubicBezTo>
                  <a:cubicBezTo>
                    <a:pt x="49220" y="430363"/>
                    <a:pt x="45434" y="503142"/>
                    <a:pt x="45434" y="590645"/>
                  </a:cubicBezTo>
                  <a:lnTo>
                    <a:pt x="45434" y="646176"/>
                  </a:lnTo>
                  <a:lnTo>
                    <a:pt x="0" y="646176"/>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vi-VN"/>
              </a:defPPr>
              <a:lvl1pPr>
                <a:defRPr sz="19900"/>
              </a:lvl1pPr>
            </a:lstStyle>
            <a:p>
              <a:endParaRPr lang="vi-VN"/>
            </a:p>
          </p:txBody>
        </p:sp>
        <p:sp>
          <p:nvSpPr>
            <p:cNvPr id="73" name="TextBox 72">
              <a:extLst>
                <a:ext uri="{FF2B5EF4-FFF2-40B4-BE49-F238E27FC236}">
                  <a16:creationId xmlns:a16="http://schemas.microsoft.com/office/drawing/2014/main" id="{37CAA7EC-AC2D-4AE8-9854-7A948B40FDEC}"/>
                </a:ext>
              </a:extLst>
            </p:cNvPr>
            <p:cNvSpPr txBox="1"/>
            <p:nvPr/>
          </p:nvSpPr>
          <p:spPr>
            <a:xfrm>
              <a:off x="3149147" y="2916254"/>
              <a:ext cx="206979" cy="212026"/>
            </a:xfrm>
            <a:custGeom>
              <a:avLst/>
              <a:gdLst/>
              <a:ahLst/>
              <a:cxnLst/>
              <a:rect l="l" t="t" r="r" b="b"/>
              <a:pathLst>
                <a:path w="206979" h="212026">
                  <a:moveTo>
                    <a:pt x="106014" y="0"/>
                  </a:moveTo>
                  <a:cubicBezTo>
                    <a:pt x="134620" y="0"/>
                    <a:pt x="158600" y="9676"/>
                    <a:pt x="177951" y="29027"/>
                  </a:cubicBezTo>
                  <a:cubicBezTo>
                    <a:pt x="197303" y="48379"/>
                    <a:pt x="206979" y="72358"/>
                    <a:pt x="206979" y="100965"/>
                  </a:cubicBezTo>
                  <a:cubicBezTo>
                    <a:pt x="206979" y="132937"/>
                    <a:pt x="197303" y="159440"/>
                    <a:pt x="177951" y="180475"/>
                  </a:cubicBezTo>
                  <a:cubicBezTo>
                    <a:pt x="158600" y="201509"/>
                    <a:pt x="134620" y="212026"/>
                    <a:pt x="106014" y="212026"/>
                  </a:cubicBezTo>
                  <a:cubicBezTo>
                    <a:pt x="75724" y="212026"/>
                    <a:pt x="50483" y="201930"/>
                    <a:pt x="30290" y="181737"/>
                  </a:cubicBezTo>
                  <a:cubicBezTo>
                    <a:pt x="10097" y="161544"/>
                    <a:pt x="0" y="136302"/>
                    <a:pt x="0" y="106013"/>
                  </a:cubicBezTo>
                  <a:cubicBezTo>
                    <a:pt x="0" y="75723"/>
                    <a:pt x="10097" y="50482"/>
                    <a:pt x="30290" y="30289"/>
                  </a:cubicBezTo>
                  <a:cubicBezTo>
                    <a:pt x="50483" y="10096"/>
                    <a:pt x="75724" y="0"/>
                    <a:pt x="106014"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vi-VN" sz="19900"/>
            </a:p>
          </p:txBody>
        </p:sp>
        <p:sp>
          <p:nvSpPr>
            <p:cNvPr id="72" name="TextBox 71">
              <a:extLst>
                <a:ext uri="{FF2B5EF4-FFF2-40B4-BE49-F238E27FC236}">
                  <a16:creationId xmlns:a16="http://schemas.microsoft.com/office/drawing/2014/main" id="{75D933C4-E1DD-4BD7-BA6F-565BDF898035}"/>
                </a:ext>
              </a:extLst>
            </p:cNvPr>
            <p:cNvSpPr txBox="1"/>
            <p:nvPr/>
          </p:nvSpPr>
          <p:spPr>
            <a:xfrm>
              <a:off x="5888347" y="3355451"/>
              <a:ext cx="999553" cy="1211580"/>
            </a:xfrm>
            <a:custGeom>
              <a:avLst/>
              <a:gdLst/>
              <a:ahLst/>
              <a:cxnLst/>
              <a:rect l="l" t="t" r="r" b="b"/>
              <a:pathLst>
                <a:path w="999553" h="1211580">
                  <a:moveTo>
                    <a:pt x="848106" y="0"/>
                  </a:moveTo>
                  <a:lnTo>
                    <a:pt x="893540" y="0"/>
                  </a:lnTo>
                  <a:lnTo>
                    <a:pt x="893540" y="620935"/>
                  </a:lnTo>
                  <a:lnTo>
                    <a:pt x="848106" y="620935"/>
                  </a:lnTo>
                  <a:lnTo>
                    <a:pt x="848106" y="252413"/>
                  </a:lnTo>
                  <a:cubicBezTo>
                    <a:pt x="810849" y="220441"/>
                    <a:pt x="767656" y="195620"/>
                    <a:pt x="718527" y="177951"/>
                  </a:cubicBezTo>
                  <a:cubicBezTo>
                    <a:pt x="669399" y="160282"/>
                    <a:pt x="619423" y="151448"/>
                    <a:pt x="568599" y="151448"/>
                  </a:cubicBezTo>
                  <a:lnTo>
                    <a:pt x="553336" y="151448"/>
                  </a:lnTo>
                  <a:cubicBezTo>
                    <a:pt x="424605" y="151448"/>
                    <a:pt x="315345" y="198808"/>
                    <a:pt x="225554" y="293529"/>
                  </a:cubicBezTo>
                  <a:cubicBezTo>
                    <a:pt x="135764" y="388249"/>
                    <a:pt x="90868" y="499882"/>
                    <a:pt x="90868" y="628429"/>
                  </a:cubicBezTo>
                  <a:lnTo>
                    <a:pt x="90868" y="638565"/>
                  </a:lnTo>
                  <a:cubicBezTo>
                    <a:pt x="90868" y="775577"/>
                    <a:pt x="141772" y="893554"/>
                    <a:pt x="243578" y="992494"/>
                  </a:cubicBezTo>
                  <a:cubicBezTo>
                    <a:pt x="345385" y="1091435"/>
                    <a:pt x="464439" y="1140905"/>
                    <a:pt x="600742" y="1140905"/>
                  </a:cubicBezTo>
                  <a:lnTo>
                    <a:pt x="610838" y="1140905"/>
                  </a:lnTo>
                  <a:cubicBezTo>
                    <a:pt x="674783" y="1140905"/>
                    <a:pt x="736203" y="1123657"/>
                    <a:pt x="795099" y="1089160"/>
                  </a:cubicBezTo>
                  <a:cubicBezTo>
                    <a:pt x="853996" y="1054664"/>
                    <a:pt x="908685" y="1009650"/>
                    <a:pt x="959167" y="954120"/>
                  </a:cubicBezTo>
                  <a:lnTo>
                    <a:pt x="999553" y="999554"/>
                  </a:lnTo>
                  <a:cubicBezTo>
                    <a:pt x="938974" y="1065181"/>
                    <a:pt x="869561" y="1116926"/>
                    <a:pt x="791313" y="1154788"/>
                  </a:cubicBezTo>
                  <a:cubicBezTo>
                    <a:pt x="713065" y="1192649"/>
                    <a:pt x="629349" y="1211580"/>
                    <a:pt x="540162" y="1211580"/>
                  </a:cubicBezTo>
                  <a:cubicBezTo>
                    <a:pt x="388715" y="1211580"/>
                    <a:pt x="260826" y="1160256"/>
                    <a:pt x="156495" y="1057609"/>
                  </a:cubicBezTo>
                  <a:cubicBezTo>
                    <a:pt x="52165" y="954961"/>
                    <a:pt x="0" y="827913"/>
                    <a:pt x="0" y="676466"/>
                  </a:cubicBezTo>
                  <a:cubicBezTo>
                    <a:pt x="0" y="513239"/>
                    <a:pt x="63524" y="371467"/>
                    <a:pt x="190571" y="251151"/>
                  </a:cubicBezTo>
                  <a:cubicBezTo>
                    <a:pt x="317619" y="130834"/>
                    <a:pt x="462756" y="70676"/>
                    <a:pt x="625983" y="70676"/>
                  </a:cubicBezTo>
                  <a:cubicBezTo>
                    <a:pt x="668051" y="70676"/>
                    <a:pt x="705913" y="74041"/>
                    <a:pt x="739569" y="80772"/>
                  </a:cubicBezTo>
                  <a:cubicBezTo>
                    <a:pt x="773224" y="87503"/>
                    <a:pt x="809402" y="100965"/>
                    <a:pt x="848106" y="121158"/>
                  </a:cubicBezTo>
                  <a:lnTo>
                    <a:pt x="848106"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vi-VN"/>
              </a:defPPr>
              <a:lvl1pPr>
                <a:defRPr sz="19900"/>
              </a:lvl1pPr>
            </a:lstStyle>
            <a:p>
              <a:endParaRPr lang="vi-VN"/>
            </a:p>
          </p:txBody>
        </p:sp>
        <p:sp>
          <p:nvSpPr>
            <p:cNvPr id="71" name="TextBox 70">
              <a:extLst>
                <a:ext uri="{FF2B5EF4-FFF2-40B4-BE49-F238E27FC236}">
                  <a16:creationId xmlns:a16="http://schemas.microsoft.com/office/drawing/2014/main" id="{F0844094-B363-43CA-88F1-4A43D69A81F8}"/>
                </a:ext>
              </a:extLst>
            </p:cNvPr>
            <p:cNvSpPr txBox="1"/>
            <p:nvPr/>
          </p:nvSpPr>
          <p:spPr>
            <a:xfrm>
              <a:off x="3078472" y="3365548"/>
              <a:ext cx="358426" cy="1171194"/>
            </a:xfrm>
            <a:custGeom>
              <a:avLst/>
              <a:gdLst/>
              <a:ahLst/>
              <a:cxnLst/>
              <a:rect l="l" t="t" r="r" b="b"/>
              <a:pathLst>
                <a:path w="358426" h="1171194">
                  <a:moveTo>
                    <a:pt x="272605" y="0"/>
                  </a:moveTo>
                  <a:lnTo>
                    <a:pt x="307943" y="25241"/>
                  </a:lnTo>
                  <a:lnTo>
                    <a:pt x="242316" y="106013"/>
                  </a:lnTo>
                  <a:lnTo>
                    <a:pt x="242316" y="1014698"/>
                  </a:lnTo>
                  <a:cubicBezTo>
                    <a:pt x="242316" y="1066863"/>
                    <a:pt x="253254" y="1100518"/>
                    <a:pt x="275130" y="1115663"/>
                  </a:cubicBezTo>
                  <a:cubicBezTo>
                    <a:pt x="288592" y="1125760"/>
                    <a:pt x="316357" y="1130808"/>
                    <a:pt x="358426" y="1130808"/>
                  </a:cubicBezTo>
                  <a:lnTo>
                    <a:pt x="358426" y="1171194"/>
                  </a:lnTo>
                  <a:lnTo>
                    <a:pt x="10096" y="1171194"/>
                  </a:lnTo>
                  <a:lnTo>
                    <a:pt x="10096" y="1130808"/>
                  </a:lnTo>
                  <a:lnTo>
                    <a:pt x="126206" y="1130808"/>
                  </a:lnTo>
                  <a:lnTo>
                    <a:pt x="126206" y="242316"/>
                  </a:lnTo>
                  <a:lnTo>
                    <a:pt x="35338" y="353377"/>
                  </a:lnTo>
                  <a:lnTo>
                    <a:pt x="0" y="323088"/>
                  </a:lnTo>
                  <a:lnTo>
                    <a:pt x="272605"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vi-VN" sz="19900"/>
            </a:p>
          </p:txBody>
        </p:sp>
        <p:sp>
          <p:nvSpPr>
            <p:cNvPr id="70" name="TextBox 69">
              <a:extLst>
                <a:ext uri="{FF2B5EF4-FFF2-40B4-BE49-F238E27FC236}">
                  <a16:creationId xmlns:a16="http://schemas.microsoft.com/office/drawing/2014/main" id="{3FEB755B-FD24-4C13-B153-23C95688EAB6}"/>
                </a:ext>
              </a:extLst>
            </p:cNvPr>
            <p:cNvSpPr txBox="1"/>
            <p:nvPr/>
          </p:nvSpPr>
          <p:spPr>
            <a:xfrm>
              <a:off x="4634952" y="3426127"/>
              <a:ext cx="1151001" cy="1140904"/>
            </a:xfrm>
            <a:custGeom>
              <a:avLst/>
              <a:gdLst/>
              <a:ahLst/>
              <a:cxnLst/>
              <a:rect l="l" t="t" r="r" b="b"/>
              <a:pathLst>
                <a:path w="1151001" h="1140904">
                  <a:moveTo>
                    <a:pt x="646176" y="0"/>
                  </a:moveTo>
                  <a:cubicBezTo>
                    <a:pt x="752189" y="0"/>
                    <a:pt x="851472" y="31972"/>
                    <a:pt x="944023" y="95917"/>
                  </a:cubicBezTo>
                  <a:cubicBezTo>
                    <a:pt x="1036574" y="159861"/>
                    <a:pt x="1100519" y="242316"/>
                    <a:pt x="1135856" y="343281"/>
                  </a:cubicBezTo>
                  <a:lnTo>
                    <a:pt x="141588" y="343281"/>
                  </a:lnTo>
                  <a:cubicBezTo>
                    <a:pt x="107775" y="405990"/>
                    <a:pt x="90869" y="478847"/>
                    <a:pt x="90869" y="561854"/>
                  </a:cubicBezTo>
                  <a:lnTo>
                    <a:pt x="90869" y="582205"/>
                  </a:lnTo>
                  <a:cubicBezTo>
                    <a:pt x="90869" y="716063"/>
                    <a:pt x="144296" y="830864"/>
                    <a:pt x="251151" y="926610"/>
                  </a:cubicBezTo>
                  <a:cubicBezTo>
                    <a:pt x="358005" y="1022356"/>
                    <a:pt x="479584" y="1070229"/>
                    <a:pt x="615887" y="1070229"/>
                  </a:cubicBezTo>
                  <a:lnTo>
                    <a:pt x="625983" y="1070229"/>
                  </a:lnTo>
                  <a:cubicBezTo>
                    <a:pt x="731997" y="1070229"/>
                    <a:pt x="827493" y="1039939"/>
                    <a:pt x="912471" y="979360"/>
                  </a:cubicBezTo>
                  <a:cubicBezTo>
                    <a:pt x="997450" y="918781"/>
                    <a:pt x="1065181" y="838009"/>
                    <a:pt x="1115663" y="737044"/>
                  </a:cubicBezTo>
                  <a:lnTo>
                    <a:pt x="1151001" y="752189"/>
                  </a:lnTo>
                  <a:cubicBezTo>
                    <a:pt x="1100519" y="876713"/>
                    <a:pt x="1024795" y="972629"/>
                    <a:pt x="923830" y="1039939"/>
                  </a:cubicBezTo>
                  <a:cubicBezTo>
                    <a:pt x="822865" y="1107249"/>
                    <a:pt x="703390" y="1140904"/>
                    <a:pt x="565404" y="1140904"/>
                  </a:cubicBezTo>
                  <a:cubicBezTo>
                    <a:pt x="413957" y="1140904"/>
                    <a:pt x="281861" y="1089580"/>
                    <a:pt x="169117" y="986933"/>
                  </a:cubicBezTo>
                  <a:cubicBezTo>
                    <a:pt x="56372" y="884285"/>
                    <a:pt x="0" y="758920"/>
                    <a:pt x="0" y="610838"/>
                  </a:cubicBezTo>
                  <a:cubicBezTo>
                    <a:pt x="0" y="442563"/>
                    <a:pt x="65627" y="298688"/>
                    <a:pt x="196882" y="179213"/>
                  </a:cubicBezTo>
                  <a:cubicBezTo>
                    <a:pt x="328136" y="59738"/>
                    <a:pt x="477901" y="0"/>
                    <a:pt x="646176" y="0"/>
                  </a:cubicBezTo>
                  <a:close/>
                  <a:moveTo>
                    <a:pt x="575501" y="80772"/>
                  </a:moveTo>
                  <a:cubicBezTo>
                    <a:pt x="498094" y="80772"/>
                    <a:pt x="423212" y="98861"/>
                    <a:pt x="350854" y="135041"/>
                  </a:cubicBezTo>
                  <a:cubicBezTo>
                    <a:pt x="278496" y="171220"/>
                    <a:pt x="222123" y="220440"/>
                    <a:pt x="181737" y="282702"/>
                  </a:cubicBezTo>
                  <a:lnTo>
                    <a:pt x="979361" y="282702"/>
                  </a:lnTo>
                  <a:cubicBezTo>
                    <a:pt x="933926" y="218757"/>
                    <a:pt x="875451" y="169116"/>
                    <a:pt x="803934" y="133779"/>
                  </a:cubicBezTo>
                  <a:cubicBezTo>
                    <a:pt x="732417" y="98441"/>
                    <a:pt x="656273" y="80772"/>
                    <a:pt x="575501" y="80772"/>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vi-VN"/>
              </a:defPPr>
              <a:lvl1pPr>
                <a:defRPr sz="19900"/>
              </a:lvl1pPr>
            </a:lstStyle>
            <a:p>
              <a:endParaRPr lang="vi-VN"/>
            </a:p>
          </p:txBody>
        </p:sp>
      </p:grpSp>
      <p:grpSp>
        <p:nvGrpSpPr>
          <p:cNvPr id="6" name="Group 5">
            <a:extLst>
              <a:ext uri="{FF2B5EF4-FFF2-40B4-BE49-F238E27FC236}">
                <a16:creationId xmlns:a16="http://schemas.microsoft.com/office/drawing/2014/main" id="{7D46467A-C8FB-4923-8ABF-1A5F0705DE30}"/>
              </a:ext>
            </a:extLst>
          </p:cNvPr>
          <p:cNvGrpSpPr/>
          <p:nvPr/>
        </p:nvGrpSpPr>
        <p:grpSpPr>
          <a:xfrm>
            <a:off x="3322403" y="344398"/>
            <a:ext cx="2635774" cy="537175"/>
            <a:chOff x="3958852" y="1378589"/>
            <a:chExt cx="3101111" cy="427938"/>
          </a:xfrm>
          <a:gradFill flip="none" rotWithShape="1">
            <a:gsLst>
              <a:gs pos="0">
                <a:srgbClr val="113F67"/>
              </a:gs>
              <a:gs pos="100000">
                <a:srgbClr val="408AB4"/>
              </a:gs>
              <a:gs pos="24000">
                <a:srgbClr val="65C6C4"/>
              </a:gs>
            </a:gsLst>
            <a:lin ang="16200000" scaled="1"/>
            <a:tileRect/>
          </a:gradFill>
        </p:grpSpPr>
        <p:sp>
          <p:nvSpPr>
            <p:cNvPr id="41" name="Freeform: Shape 40">
              <a:extLst>
                <a:ext uri="{FF2B5EF4-FFF2-40B4-BE49-F238E27FC236}">
                  <a16:creationId xmlns:a16="http://schemas.microsoft.com/office/drawing/2014/main" id="{20508D91-1B94-43CF-AEAF-9952CE90957C}"/>
                </a:ext>
              </a:extLst>
            </p:cNvPr>
            <p:cNvSpPr/>
            <p:nvPr/>
          </p:nvSpPr>
          <p:spPr>
            <a:xfrm>
              <a:off x="4459562" y="1378589"/>
              <a:ext cx="55778" cy="63093"/>
            </a:xfrm>
            <a:custGeom>
              <a:avLst/>
              <a:gdLst/>
              <a:ahLst/>
              <a:cxnLst/>
              <a:rect l="l" t="t" r="r" b="b"/>
              <a:pathLst>
                <a:path w="55778" h="63093">
                  <a:moveTo>
                    <a:pt x="0" y="0"/>
                  </a:moveTo>
                  <a:lnTo>
                    <a:pt x="36576" y="0"/>
                  </a:lnTo>
                  <a:lnTo>
                    <a:pt x="55778" y="63093"/>
                  </a:lnTo>
                  <a:lnTo>
                    <a:pt x="48463" y="6309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40" name="Freeform: Shape 39">
              <a:extLst>
                <a:ext uri="{FF2B5EF4-FFF2-40B4-BE49-F238E27FC236}">
                  <a16:creationId xmlns:a16="http://schemas.microsoft.com/office/drawing/2014/main" id="{543265C5-8FB2-4D56-B8C3-150799A3CBF0}"/>
                </a:ext>
              </a:extLst>
            </p:cNvPr>
            <p:cNvSpPr/>
            <p:nvPr/>
          </p:nvSpPr>
          <p:spPr>
            <a:xfrm>
              <a:off x="6645892" y="1378589"/>
              <a:ext cx="54864" cy="63093"/>
            </a:xfrm>
            <a:custGeom>
              <a:avLst/>
              <a:gdLst/>
              <a:ahLst/>
              <a:cxnLst/>
              <a:rect l="l" t="t" r="r" b="b"/>
              <a:pathLst>
                <a:path w="54864" h="63093">
                  <a:moveTo>
                    <a:pt x="19203" y="0"/>
                  </a:moveTo>
                  <a:lnTo>
                    <a:pt x="54864" y="0"/>
                  </a:lnTo>
                  <a:lnTo>
                    <a:pt x="7316" y="63093"/>
                  </a:lnTo>
                  <a:lnTo>
                    <a:pt x="0" y="63093"/>
                  </a:lnTo>
                  <a:lnTo>
                    <a:pt x="1920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9" name="Freeform: Shape 38">
              <a:extLst>
                <a:ext uri="{FF2B5EF4-FFF2-40B4-BE49-F238E27FC236}">
                  <a16:creationId xmlns:a16="http://schemas.microsoft.com/office/drawing/2014/main" id="{A2809579-8D40-41CB-9A9E-275D723D6440}"/>
                </a:ext>
              </a:extLst>
            </p:cNvPr>
            <p:cNvSpPr/>
            <p:nvPr/>
          </p:nvSpPr>
          <p:spPr>
            <a:xfrm>
              <a:off x="5570177" y="1400533"/>
              <a:ext cx="106070" cy="63094"/>
            </a:xfrm>
            <a:custGeom>
              <a:avLst/>
              <a:gdLst/>
              <a:ahLst/>
              <a:cxnLst/>
              <a:rect l="l" t="t" r="r" b="b"/>
              <a:pathLst>
                <a:path w="106070" h="63094">
                  <a:moveTo>
                    <a:pt x="47549" y="0"/>
                  </a:moveTo>
                  <a:lnTo>
                    <a:pt x="58522" y="0"/>
                  </a:lnTo>
                  <a:lnTo>
                    <a:pt x="106070" y="63094"/>
                  </a:lnTo>
                  <a:lnTo>
                    <a:pt x="95098" y="63094"/>
                  </a:lnTo>
                  <a:lnTo>
                    <a:pt x="53035" y="25604"/>
                  </a:lnTo>
                  <a:lnTo>
                    <a:pt x="10973" y="63094"/>
                  </a:lnTo>
                  <a:lnTo>
                    <a:pt x="0" y="63094"/>
                  </a:lnTo>
                  <a:lnTo>
                    <a:pt x="475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4" name="Freeform: Shape 33">
              <a:extLst>
                <a:ext uri="{FF2B5EF4-FFF2-40B4-BE49-F238E27FC236}">
                  <a16:creationId xmlns:a16="http://schemas.microsoft.com/office/drawing/2014/main" id="{482C27AB-F586-4FF6-BD6B-9120AA70866B}"/>
                </a:ext>
              </a:extLst>
            </p:cNvPr>
            <p:cNvSpPr/>
            <p:nvPr/>
          </p:nvSpPr>
          <p:spPr>
            <a:xfrm>
              <a:off x="5528648" y="1469113"/>
              <a:ext cx="213970" cy="337414"/>
            </a:xfrm>
            <a:custGeom>
              <a:avLst/>
              <a:gdLst/>
              <a:ahLst/>
              <a:cxnLst/>
              <a:rect l="l" t="t" r="r" b="b"/>
              <a:pathLst>
                <a:path w="213970" h="337414">
                  <a:moveTo>
                    <a:pt x="199339" y="0"/>
                  </a:moveTo>
                  <a:lnTo>
                    <a:pt x="213970" y="0"/>
                  </a:lnTo>
                  <a:lnTo>
                    <a:pt x="213970" y="101499"/>
                  </a:lnTo>
                  <a:lnTo>
                    <a:pt x="199339" y="101499"/>
                  </a:lnTo>
                  <a:lnTo>
                    <a:pt x="199339" y="83211"/>
                  </a:lnTo>
                  <a:cubicBezTo>
                    <a:pt x="199339" y="71933"/>
                    <a:pt x="197815" y="63246"/>
                    <a:pt x="194767" y="57150"/>
                  </a:cubicBezTo>
                  <a:cubicBezTo>
                    <a:pt x="190195" y="48006"/>
                    <a:pt x="181966" y="41301"/>
                    <a:pt x="170078" y="37034"/>
                  </a:cubicBezTo>
                  <a:cubicBezTo>
                    <a:pt x="158191" y="32766"/>
                    <a:pt x="144399" y="29795"/>
                    <a:pt x="128702" y="28118"/>
                  </a:cubicBezTo>
                  <a:cubicBezTo>
                    <a:pt x="113004" y="26442"/>
                    <a:pt x="96926" y="25604"/>
                    <a:pt x="80467" y="25604"/>
                  </a:cubicBezTo>
                  <a:lnTo>
                    <a:pt x="54864" y="25604"/>
                  </a:lnTo>
                  <a:lnTo>
                    <a:pt x="54864" y="100584"/>
                  </a:lnTo>
                  <a:lnTo>
                    <a:pt x="117043" y="100584"/>
                  </a:lnTo>
                  <a:lnTo>
                    <a:pt x="117043" y="54864"/>
                  </a:lnTo>
                  <a:lnTo>
                    <a:pt x="130759" y="54864"/>
                  </a:lnTo>
                  <a:lnTo>
                    <a:pt x="130759" y="166421"/>
                  </a:lnTo>
                  <a:lnTo>
                    <a:pt x="117043" y="166421"/>
                  </a:lnTo>
                  <a:lnTo>
                    <a:pt x="117043" y="154534"/>
                  </a:lnTo>
                  <a:cubicBezTo>
                    <a:pt x="117043" y="142037"/>
                    <a:pt x="113995" y="132436"/>
                    <a:pt x="107899" y="125730"/>
                  </a:cubicBezTo>
                  <a:cubicBezTo>
                    <a:pt x="98755" y="115672"/>
                    <a:pt x="83210" y="110643"/>
                    <a:pt x="61265" y="110643"/>
                  </a:cubicBezTo>
                  <a:lnTo>
                    <a:pt x="54864" y="110643"/>
                  </a:lnTo>
                  <a:lnTo>
                    <a:pt x="54864" y="291094"/>
                  </a:lnTo>
                  <a:cubicBezTo>
                    <a:pt x="54864" y="300300"/>
                    <a:pt x="56769" y="306130"/>
                    <a:pt x="60579" y="308585"/>
                  </a:cubicBezTo>
                  <a:cubicBezTo>
                    <a:pt x="64389" y="311041"/>
                    <a:pt x="72238" y="312268"/>
                    <a:pt x="84125" y="312268"/>
                  </a:cubicBezTo>
                  <a:lnTo>
                    <a:pt x="97841" y="312268"/>
                  </a:lnTo>
                  <a:cubicBezTo>
                    <a:pt x="110947" y="312268"/>
                    <a:pt x="122072" y="311579"/>
                    <a:pt x="131216" y="310200"/>
                  </a:cubicBezTo>
                  <a:cubicBezTo>
                    <a:pt x="140360" y="308821"/>
                    <a:pt x="150876" y="306139"/>
                    <a:pt x="162763" y="302153"/>
                  </a:cubicBezTo>
                  <a:cubicBezTo>
                    <a:pt x="177699" y="297252"/>
                    <a:pt x="187909" y="289744"/>
                    <a:pt x="193396" y="279628"/>
                  </a:cubicBezTo>
                  <a:cubicBezTo>
                    <a:pt x="197358" y="272580"/>
                    <a:pt x="199339" y="262926"/>
                    <a:pt x="199339" y="250668"/>
                  </a:cubicBezTo>
                  <a:lnTo>
                    <a:pt x="199339" y="227686"/>
                  </a:lnTo>
                  <a:lnTo>
                    <a:pt x="213970" y="227686"/>
                  </a:lnTo>
                  <a:lnTo>
                    <a:pt x="213970" y="337414"/>
                  </a:lnTo>
                  <a:lnTo>
                    <a:pt x="199339" y="337414"/>
                  </a:lnTo>
                  <a:lnTo>
                    <a:pt x="199339" y="319583"/>
                  </a:lnTo>
                  <a:lnTo>
                    <a:pt x="3658" y="319583"/>
                  </a:lnTo>
                  <a:lnTo>
                    <a:pt x="3658" y="312268"/>
                  </a:lnTo>
                  <a:lnTo>
                    <a:pt x="30175" y="312268"/>
                  </a:lnTo>
                  <a:lnTo>
                    <a:pt x="30175" y="46735"/>
                  </a:lnTo>
                  <a:cubicBezTo>
                    <a:pt x="30175" y="37548"/>
                    <a:pt x="28042" y="31729"/>
                    <a:pt x="23774" y="29279"/>
                  </a:cubicBezTo>
                  <a:cubicBezTo>
                    <a:pt x="19507" y="26829"/>
                    <a:pt x="11582" y="25604"/>
                    <a:pt x="0" y="25604"/>
                  </a:cubicBezTo>
                  <a:lnTo>
                    <a:pt x="0" y="18288"/>
                  </a:lnTo>
                  <a:lnTo>
                    <a:pt x="199339" y="18288"/>
                  </a:lnTo>
                  <a:lnTo>
                    <a:pt x="19933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3" name="Freeform: Shape 32">
              <a:extLst>
                <a:ext uri="{FF2B5EF4-FFF2-40B4-BE49-F238E27FC236}">
                  <a16:creationId xmlns:a16="http://schemas.microsoft.com/office/drawing/2014/main" id="{C55F2216-DFCF-49F4-8761-614355A57A39}"/>
                </a:ext>
              </a:extLst>
            </p:cNvPr>
            <p:cNvSpPr/>
            <p:nvPr/>
          </p:nvSpPr>
          <p:spPr>
            <a:xfrm>
              <a:off x="4386563" y="1470943"/>
              <a:ext cx="218541" cy="316383"/>
            </a:xfrm>
            <a:custGeom>
              <a:avLst/>
              <a:gdLst/>
              <a:ahLst/>
              <a:cxnLst/>
              <a:rect l="l" t="t" r="r" b="b"/>
              <a:pathLst>
                <a:path w="218541" h="316383">
                  <a:moveTo>
                    <a:pt x="91440" y="0"/>
                  </a:moveTo>
                  <a:lnTo>
                    <a:pt x="99669" y="0"/>
                  </a:lnTo>
                  <a:lnTo>
                    <a:pt x="105156" y="15545"/>
                  </a:lnTo>
                  <a:lnTo>
                    <a:pt x="180136" y="255118"/>
                  </a:lnTo>
                  <a:cubicBezTo>
                    <a:pt x="185318" y="268834"/>
                    <a:pt x="190500" y="282550"/>
                    <a:pt x="195681" y="296266"/>
                  </a:cubicBezTo>
                  <a:cubicBezTo>
                    <a:pt x="198120" y="300838"/>
                    <a:pt x="201168" y="303962"/>
                    <a:pt x="204825" y="305638"/>
                  </a:cubicBezTo>
                  <a:cubicBezTo>
                    <a:pt x="208483" y="307315"/>
                    <a:pt x="213055" y="308458"/>
                    <a:pt x="218541" y="309067"/>
                  </a:cubicBezTo>
                  <a:lnTo>
                    <a:pt x="218541" y="316383"/>
                  </a:lnTo>
                  <a:lnTo>
                    <a:pt x="144475" y="316383"/>
                  </a:lnTo>
                  <a:lnTo>
                    <a:pt x="144475" y="309067"/>
                  </a:lnTo>
                  <a:lnTo>
                    <a:pt x="172607" y="309132"/>
                  </a:lnTo>
                  <a:lnTo>
                    <a:pt x="114128" y="120751"/>
                  </a:lnTo>
                  <a:lnTo>
                    <a:pt x="76859" y="120701"/>
                  </a:lnTo>
                  <a:lnTo>
                    <a:pt x="44905" y="251482"/>
                  </a:lnTo>
                  <a:cubicBezTo>
                    <a:pt x="44286" y="255139"/>
                    <a:pt x="43200" y="261081"/>
                    <a:pt x="41648" y="269305"/>
                  </a:cubicBezTo>
                  <a:cubicBezTo>
                    <a:pt x="40095" y="277530"/>
                    <a:pt x="39319" y="283471"/>
                    <a:pt x="39319" y="287129"/>
                  </a:cubicBezTo>
                  <a:cubicBezTo>
                    <a:pt x="39319" y="295659"/>
                    <a:pt x="42062" y="301447"/>
                    <a:pt x="47548" y="304495"/>
                  </a:cubicBezTo>
                  <a:cubicBezTo>
                    <a:pt x="50901" y="306324"/>
                    <a:pt x="57607" y="307848"/>
                    <a:pt x="67665" y="309067"/>
                  </a:cubicBezTo>
                  <a:lnTo>
                    <a:pt x="80467" y="309067"/>
                  </a:lnTo>
                  <a:lnTo>
                    <a:pt x="80467" y="316383"/>
                  </a:lnTo>
                  <a:lnTo>
                    <a:pt x="0" y="316383"/>
                  </a:lnTo>
                  <a:lnTo>
                    <a:pt x="0" y="309067"/>
                  </a:lnTo>
                  <a:lnTo>
                    <a:pt x="18959" y="309010"/>
                  </a:lnTo>
                  <a:lnTo>
                    <a:pt x="35490" y="239530"/>
                  </a:lnTo>
                  <a:lnTo>
                    <a:pt x="91440" y="0"/>
                  </a:lnTo>
                  <a:close/>
                  <a:moveTo>
                    <a:pt x="95147" y="52443"/>
                  </a:moveTo>
                  <a:lnTo>
                    <a:pt x="80603" y="110671"/>
                  </a:lnTo>
                  <a:lnTo>
                    <a:pt x="108077" y="110586"/>
                  </a:lnTo>
                  <a:lnTo>
                    <a:pt x="95147" y="524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2" name="Freeform: Shape 31">
              <a:extLst>
                <a:ext uri="{FF2B5EF4-FFF2-40B4-BE49-F238E27FC236}">
                  <a16:creationId xmlns:a16="http://schemas.microsoft.com/office/drawing/2014/main" id="{D53E170A-DF14-4CD2-9617-55C4DB04F7DB}"/>
                </a:ext>
              </a:extLst>
            </p:cNvPr>
            <p:cNvSpPr/>
            <p:nvPr/>
          </p:nvSpPr>
          <p:spPr>
            <a:xfrm>
              <a:off x="3958852" y="1472771"/>
              <a:ext cx="176479" cy="314554"/>
            </a:xfrm>
            <a:custGeom>
              <a:avLst/>
              <a:gdLst/>
              <a:ahLst/>
              <a:cxnLst/>
              <a:rect l="l" t="t" r="r" b="b"/>
              <a:pathLst>
                <a:path w="176479" h="314554">
                  <a:moveTo>
                    <a:pt x="0" y="0"/>
                  </a:moveTo>
                  <a:lnTo>
                    <a:pt x="8230" y="0"/>
                  </a:lnTo>
                  <a:lnTo>
                    <a:pt x="8230" y="13716"/>
                  </a:lnTo>
                  <a:lnTo>
                    <a:pt x="169164" y="13716"/>
                  </a:lnTo>
                  <a:lnTo>
                    <a:pt x="169164" y="0"/>
                  </a:lnTo>
                  <a:lnTo>
                    <a:pt x="176479" y="0"/>
                  </a:lnTo>
                  <a:lnTo>
                    <a:pt x="176479" y="117043"/>
                  </a:lnTo>
                  <a:lnTo>
                    <a:pt x="169164" y="117043"/>
                  </a:lnTo>
                  <a:lnTo>
                    <a:pt x="169164" y="106985"/>
                  </a:lnTo>
                  <a:cubicBezTo>
                    <a:pt x="168250" y="95707"/>
                    <a:pt x="167488" y="84277"/>
                    <a:pt x="166878" y="72695"/>
                  </a:cubicBezTo>
                  <a:cubicBezTo>
                    <a:pt x="165354" y="58674"/>
                    <a:pt x="162154" y="48006"/>
                    <a:pt x="157277" y="40691"/>
                  </a:cubicBezTo>
                  <a:cubicBezTo>
                    <a:pt x="152400" y="33376"/>
                    <a:pt x="146913" y="28651"/>
                    <a:pt x="140817" y="26518"/>
                  </a:cubicBezTo>
                  <a:cubicBezTo>
                    <a:pt x="132588" y="23470"/>
                    <a:pt x="119177" y="21946"/>
                    <a:pt x="100584" y="21946"/>
                  </a:cubicBezTo>
                  <a:lnTo>
                    <a:pt x="100584" y="281635"/>
                  </a:lnTo>
                  <a:cubicBezTo>
                    <a:pt x="100584" y="290170"/>
                    <a:pt x="101803" y="296266"/>
                    <a:pt x="104242" y="299923"/>
                  </a:cubicBezTo>
                  <a:cubicBezTo>
                    <a:pt x="106680" y="304800"/>
                    <a:pt x="115214" y="307238"/>
                    <a:pt x="129845" y="307238"/>
                  </a:cubicBezTo>
                  <a:lnTo>
                    <a:pt x="139903" y="307238"/>
                  </a:lnTo>
                  <a:lnTo>
                    <a:pt x="139903" y="314554"/>
                  </a:lnTo>
                  <a:lnTo>
                    <a:pt x="49378" y="314554"/>
                  </a:lnTo>
                  <a:lnTo>
                    <a:pt x="49378" y="307238"/>
                  </a:lnTo>
                  <a:lnTo>
                    <a:pt x="75895" y="307238"/>
                  </a:lnTo>
                  <a:lnTo>
                    <a:pt x="75895" y="21946"/>
                  </a:lnTo>
                  <a:cubicBezTo>
                    <a:pt x="56693" y="21946"/>
                    <a:pt x="43739" y="23165"/>
                    <a:pt x="37033" y="25603"/>
                  </a:cubicBezTo>
                  <a:cubicBezTo>
                    <a:pt x="30328" y="28042"/>
                    <a:pt x="24536" y="32995"/>
                    <a:pt x="19659" y="40462"/>
                  </a:cubicBezTo>
                  <a:cubicBezTo>
                    <a:pt x="14783" y="47930"/>
                    <a:pt x="11659" y="56921"/>
                    <a:pt x="10287" y="67437"/>
                  </a:cubicBezTo>
                  <a:cubicBezTo>
                    <a:pt x="8915" y="77953"/>
                    <a:pt x="8230" y="91135"/>
                    <a:pt x="8230" y="106985"/>
                  </a:cubicBezTo>
                  <a:lnTo>
                    <a:pt x="8230" y="117043"/>
                  </a:lnTo>
                  <a:lnTo>
                    <a:pt x="0" y="1170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1" name="Freeform: Shape 30">
              <a:extLst>
                <a:ext uri="{FF2B5EF4-FFF2-40B4-BE49-F238E27FC236}">
                  <a16:creationId xmlns:a16="http://schemas.microsoft.com/office/drawing/2014/main" id="{AB4673C5-BDAA-43A9-9C0D-AF5A97EBC753}"/>
                </a:ext>
              </a:extLst>
            </p:cNvPr>
            <p:cNvSpPr/>
            <p:nvPr/>
          </p:nvSpPr>
          <p:spPr>
            <a:xfrm>
              <a:off x="6531516" y="1477344"/>
              <a:ext cx="253289" cy="317297"/>
            </a:xfrm>
            <a:custGeom>
              <a:avLst/>
              <a:gdLst/>
              <a:ahLst/>
              <a:cxnLst/>
              <a:rect l="l" t="t" r="r" b="b"/>
              <a:pathLst>
                <a:path w="253289" h="317297">
                  <a:moveTo>
                    <a:pt x="128016" y="0"/>
                  </a:moveTo>
                  <a:cubicBezTo>
                    <a:pt x="162459" y="0"/>
                    <a:pt x="191948" y="14859"/>
                    <a:pt x="216484" y="44577"/>
                  </a:cubicBezTo>
                  <a:cubicBezTo>
                    <a:pt x="241021" y="74295"/>
                    <a:pt x="253289" y="111862"/>
                    <a:pt x="253289" y="157277"/>
                  </a:cubicBezTo>
                  <a:cubicBezTo>
                    <a:pt x="253289" y="202692"/>
                    <a:pt x="240488" y="240716"/>
                    <a:pt x="214884" y="271348"/>
                  </a:cubicBezTo>
                  <a:cubicBezTo>
                    <a:pt x="189281" y="301981"/>
                    <a:pt x="158801" y="317297"/>
                    <a:pt x="123444" y="317297"/>
                  </a:cubicBezTo>
                  <a:cubicBezTo>
                    <a:pt x="89307" y="317297"/>
                    <a:pt x="60198" y="302438"/>
                    <a:pt x="36119" y="272720"/>
                  </a:cubicBezTo>
                  <a:cubicBezTo>
                    <a:pt x="12040" y="243002"/>
                    <a:pt x="0" y="205740"/>
                    <a:pt x="0" y="160934"/>
                  </a:cubicBezTo>
                  <a:cubicBezTo>
                    <a:pt x="0" y="115519"/>
                    <a:pt x="12726" y="77343"/>
                    <a:pt x="38176" y="46406"/>
                  </a:cubicBezTo>
                  <a:cubicBezTo>
                    <a:pt x="63627" y="15469"/>
                    <a:pt x="93574" y="0"/>
                    <a:pt x="128016" y="0"/>
                  </a:cubicBezTo>
                  <a:close/>
                  <a:moveTo>
                    <a:pt x="119787" y="10058"/>
                  </a:moveTo>
                  <a:cubicBezTo>
                    <a:pt x="92659" y="10058"/>
                    <a:pt x="70028" y="24079"/>
                    <a:pt x="51892" y="52121"/>
                  </a:cubicBezTo>
                  <a:cubicBezTo>
                    <a:pt x="33757" y="80162"/>
                    <a:pt x="24689" y="113690"/>
                    <a:pt x="24689" y="152705"/>
                  </a:cubicBezTo>
                  <a:cubicBezTo>
                    <a:pt x="24689" y="194158"/>
                    <a:pt x="34443" y="230124"/>
                    <a:pt x="53950" y="260604"/>
                  </a:cubicBezTo>
                  <a:cubicBezTo>
                    <a:pt x="73457" y="291084"/>
                    <a:pt x="97841" y="306324"/>
                    <a:pt x="127102" y="306324"/>
                  </a:cubicBezTo>
                  <a:cubicBezTo>
                    <a:pt x="154839" y="306324"/>
                    <a:pt x="178537" y="292379"/>
                    <a:pt x="198197" y="264490"/>
                  </a:cubicBezTo>
                  <a:cubicBezTo>
                    <a:pt x="217856" y="236601"/>
                    <a:pt x="227686" y="203606"/>
                    <a:pt x="227686" y="165506"/>
                  </a:cubicBezTo>
                  <a:lnTo>
                    <a:pt x="227686" y="162763"/>
                  </a:lnTo>
                  <a:cubicBezTo>
                    <a:pt x="227686" y="121310"/>
                    <a:pt x="217475" y="85496"/>
                    <a:pt x="197054" y="55321"/>
                  </a:cubicBezTo>
                  <a:cubicBezTo>
                    <a:pt x="176632" y="25146"/>
                    <a:pt x="150876" y="10058"/>
                    <a:pt x="119787" y="100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30" name="Freeform: Shape 29">
              <a:extLst>
                <a:ext uri="{FF2B5EF4-FFF2-40B4-BE49-F238E27FC236}">
                  <a16:creationId xmlns:a16="http://schemas.microsoft.com/office/drawing/2014/main" id="{1AFE1F95-A763-4EB2-AB3D-55534F3B7DAF}"/>
                </a:ext>
              </a:extLst>
            </p:cNvPr>
            <p:cNvSpPr/>
            <p:nvPr/>
          </p:nvSpPr>
          <p:spPr>
            <a:xfrm>
              <a:off x="4157048" y="1486487"/>
              <a:ext cx="205740" cy="300838"/>
            </a:xfrm>
            <a:custGeom>
              <a:avLst/>
              <a:gdLst/>
              <a:ahLst/>
              <a:cxnLst/>
              <a:rect l="l" t="t" r="r" b="b"/>
              <a:pathLst>
                <a:path w="205740" h="300838">
                  <a:moveTo>
                    <a:pt x="0" y="0"/>
                  </a:moveTo>
                  <a:lnTo>
                    <a:pt x="81382" y="0"/>
                  </a:lnTo>
                  <a:lnTo>
                    <a:pt x="81382" y="8230"/>
                  </a:lnTo>
                  <a:lnTo>
                    <a:pt x="54864" y="8230"/>
                  </a:lnTo>
                  <a:lnTo>
                    <a:pt x="54864" y="83210"/>
                  </a:lnTo>
                  <a:lnTo>
                    <a:pt x="150876" y="83210"/>
                  </a:lnTo>
                  <a:lnTo>
                    <a:pt x="150876" y="29261"/>
                  </a:lnTo>
                  <a:cubicBezTo>
                    <a:pt x="150876" y="20117"/>
                    <a:pt x="148819" y="14326"/>
                    <a:pt x="144704" y="11887"/>
                  </a:cubicBezTo>
                  <a:cubicBezTo>
                    <a:pt x="140589" y="9449"/>
                    <a:pt x="132588" y="8230"/>
                    <a:pt x="120701" y="8230"/>
                  </a:cubicBezTo>
                  <a:lnTo>
                    <a:pt x="120701" y="0"/>
                  </a:lnTo>
                  <a:lnTo>
                    <a:pt x="202083" y="0"/>
                  </a:lnTo>
                  <a:lnTo>
                    <a:pt x="202083" y="8230"/>
                  </a:lnTo>
                  <a:lnTo>
                    <a:pt x="175565" y="8230"/>
                  </a:lnTo>
                  <a:lnTo>
                    <a:pt x="175565" y="272491"/>
                  </a:lnTo>
                  <a:cubicBezTo>
                    <a:pt x="175565" y="281635"/>
                    <a:pt x="177699" y="287426"/>
                    <a:pt x="181966" y="289865"/>
                  </a:cubicBezTo>
                  <a:cubicBezTo>
                    <a:pt x="186233" y="292303"/>
                    <a:pt x="194158" y="293522"/>
                    <a:pt x="205740" y="293522"/>
                  </a:cubicBezTo>
                  <a:lnTo>
                    <a:pt x="205740" y="300838"/>
                  </a:lnTo>
                  <a:lnTo>
                    <a:pt x="125273" y="300838"/>
                  </a:lnTo>
                  <a:lnTo>
                    <a:pt x="125273" y="293522"/>
                  </a:lnTo>
                  <a:lnTo>
                    <a:pt x="150876" y="293522"/>
                  </a:lnTo>
                  <a:lnTo>
                    <a:pt x="150876" y="93269"/>
                  </a:lnTo>
                  <a:lnTo>
                    <a:pt x="54864" y="93269"/>
                  </a:lnTo>
                  <a:lnTo>
                    <a:pt x="54864" y="272491"/>
                  </a:lnTo>
                  <a:cubicBezTo>
                    <a:pt x="54864" y="281635"/>
                    <a:pt x="56998" y="287426"/>
                    <a:pt x="61265" y="289865"/>
                  </a:cubicBezTo>
                  <a:cubicBezTo>
                    <a:pt x="65532" y="292303"/>
                    <a:pt x="73457" y="293522"/>
                    <a:pt x="85039" y="293522"/>
                  </a:cubicBezTo>
                  <a:lnTo>
                    <a:pt x="85039" y="300838"/>
                  </a:lnTo>
                  <a:lnTo>
                    <a:pt x="3658" y="300838"/>
                  </a:lnTo>
                  <a:lnTo>
                    <a:pt x="3658" y="293522"/>
                  </a:lnTo>
                  <a:lnTo>
                    <a:pt x="30175" y="293522"/>
                  </a:lnTo>
                  <a:lnTo>
                    <a:pt x="30175" y="29261"/>
                  </a:lnTo>
                  <a:cubicBezTo>
                    <a:pt x="30175" y="20117"/>
                    <a:pt x="28042" y="14326"/>
                    <a:pt x="23775" y="11887"/>
                  </a:cubicBezTo>
                  <a:cubicBezTo>
                    <a:pt x="19507" y="9449"/>
                    <a:pt x="11583" y="8230"/>
                    <a:pt x="0" y="823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29" name="Freeform: Shape 28">
              <a:extLst>
                <a:ext uri="{FF2B5EF4-FFF2-40B4-BE49-F238E27FC236}">
                  <a16:creationId xmlns:a16="http://schemas.microsoft.com/office/drawing/2014/main" id="{D7C607C3-452B-4254-93E4-F4ED62CFA2E9}"/>
                </a:ext>
              </a:extLst>
            </p:cNvPr>
            <p:cNvSpPr/>
            <p:nvPr/>
          </p:nvSpPr>
          <p:spPr>
            <a:xfrm>
              <a:off x="4649605" y="1486487"/>
              <a:ext cx="194767" cy="316382"/>
            </a:xfrm>
            <a:custGeom>
              <a:avLst/>
              <a:gdLst/>
              <a:ahLst/>
              <a:cxnLst/>
              <a:rect l="l" t="t" r="r" b="b"/>
              <a:pathLst>
                <a:path w="194767" h="316382">
                  <a:moveTo>
                    <a:pt x="0" y="0"/>
                  </a:moveTo>
                  <a:lnTo>
                    <a:pt x="42134" y="0"/>
                  </a:lnTo>
                  <a:lnTo>
                    <a:pt x="46713" y="10023"/>
                  </a:lnTo>
                  <a:lnTo>
                    <a:pt x="158191" y="249753"/>
                  </a:lnTo>
                  <a:lnTo>
                    <a:pt x="159105" y="41162"/>
                  </a:lnTo>
                  <a:cubicBezTo>
                    <a:pt x="159105" y="30794"/>
                    <a:pt x="156515" y="22714"/>
                    <a:pt x="151333" y="16920"/>
                  </a:cubicBezTo>
                  <a:cubicBezTo>
                    <a:pt x="146151" y="11126"/>
                    <a:pt x="138989" y="8230"/>
                    <a:pt x="129845" y="8230"/>
                  </a:cubicBezTo>
                  <a:lnTo>
                    <a:pt x="129845" y="0"/>
                  </a:lnTo>
                  <a:lnTo>
                    <a:pt x="194767" y="0"/>
                  </a:lnTo>
                  <a:lnTo>
                    <a:pt x="194767" y="8230"/>
                  </a:lnTo>
                  <a:lnTo>
                    <a:pt x="172821" y="8230"/>
                  </a:lnTo>
                  <a:lnTo>
                    <a:pt x="172821" y="316382"/>
                  </a:lnTo>
                  <a:lnTo>
                    <a:pt x="164585" y="316382"/>
                  </a:lnTo>
                  <a:lnTo>
                    <a:pt x="159048" y="304524"/>
                  </a:lnTo>
                  <a:lnTo>
                    <a:pt x="47549" y="65837"/>
                  </a:lnTo>
                  <a:lnTo>
                    <a:pt x="46634" y="258775"/>
                  </a:lnTo>
                  <a:cubicBezTo>
                    <a:pt x="46634" y="272186"/>
                    <a:pt x="49835" y="281635"/>
                    <a:pt x="56236" y="287122"/>
                  </a:cubicBezTo>
                  <a:cubicBezTo>
                    <a:pt x="61417" y="291389"/>
                    <a:pt x="69494" y="293522"/>
                    <a:pt x="80467" y="293522"/>
                  </a:cubicBezTo>
                  <a:lnTo>
                    <a:pt x="80467" y="300838"/>
                  </a:lnTo>
                  <a:lnTo>
                    <a:pt x="10058" y="300838"/>
                  </a:lnTo>
                  <a:lnTo>
                    <a:pt x="10058" y="293522"/>
                  </a:lnTo>
                  <a:lnTo>
                    <a:pt x="32918" y="293522"/>
                  </a:lnTo>
                  <a:lnTo>
                    <a:pt x="32918" y="42977"/>
                  </a:lnTo>
                  <a:cubicBezTo>
                    <a:pt x="32918" y="29261"/>
                    <a:pt x="30175" y="20041"/>
                    <a:pt x="24689" y="15316"/>
                  </a:cubicBezTo>
                  <a:cubicBezTo>
                    <a:pt x="19202" y="10592"/>
                    <a:pt x="10973" y="8230"/>
                    <a:pt x="0" y="823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28" name="Freeform: Shape 27">
              <a:extLst>
                <a:ext uri="{FF2B5EF4-FFF2-40B4-BE49-F238E27FC236}">
                  <a16:creationId xmlns:a16="http://schemas.microsoft.com/office/drawing/2014/main" id="{34AA572F-11B5-4672-A9E5-E146F0179079}"/>
                </a:ext>
              </a:extLst>
            </p:cNvPr>
            <p:cNvSpPr/>
            <p:nvPr/>
          </p:nvSpPr>
          <p:spPr>
            <a:xfrm>
              <a:off x="4861898" y="1486487"/>
              <a:ext cx="205740" cy="300838"/>
            </a:xfrm>
            <a:custGeom>
              <a:avLst/>
              <a:gdLst/>
              <a:ahLst/>
              <a:cxnLst/>
              <a:rect l="l" t="t" r="r" b="b"/>
              <a:pathLst>
                <a:path w="205740" h="300838">
                  <a:moveTo>
                    <a:pt x="0" y="0"/>
                  </a:moveTo>
                  <a:lnTo>
                    <a:pt x="81382" y="0"/>
                  </a:lnTo>
                  <a:lnTo>
                    <a:pt x="81382" y="8230"/>
                  </a:lnTo>
                  <a:lnTo>
                    <a:pt x="54864" y="8230"/>
                  </a:lnTo>
                  <a:lnTo>
                    <a:pt x="54864" y="83210"/>
                  </a:lnTo>
                  <a:lnTo>
                    <a:pt x="150876" y="83210"/>
                  </a:lnTo>
                  <a:lnTo>
                    <a:pt x="150876" y="29261"/>
                  </a:lnTo>
                  <a:cubicBezTo>
                    <a:pt x="150876" y="20117"/>
                    <a:pt x="148819" y="14326"/>
                    <a:pt x="144704" y="11887"/>
                  </a:cubicBezTo>
                  <a:cubicBezTo>
                    <a:pt x="140589" y="9449"/>
                    <a:pt x="132588" y="8230"/>
                    <a:pt x="120701" y="8230"/>
                  </a:cubicBezTo>
                  <a:lnTo>
                    <a:pt x="120701" y="0"/>
                  </a:lnTo>
                  <a:lnTo>
                    <a:pt x="202082" y="0"/>
                  </a:lnTo>
                  <a:lnTo>
                    <a:pt x="202082" y="8230"/>
                  </a:lnTo>
                  <a:lnTo>
                    <a:pt x="175565" y="8230"/>
                  </a:lnTo>
                  <a:lnTo>
                    <a:pt x="175565" y="272491"/>
                  </a:lnTo>
                  <a:cubicBezTo>
                    <a:pt x="175565" y="281635"/>
                    <a:pt x="177699" y="287426"/>
                    <a:pt x="181966" y="289865"/>
                  </a:cubicBezTo>
                  <a:cubicBezTo>
                    <a:pt x="186233" y="292303"/>
                    <a:pt x="194158" y="293522"/>
                    <a:pt x="205740" y="293522"/>
                  </a:cubicBezTo>
                  <a:lnTo>
                    <a:pt x="205740" y="300838"/>
                  </a:lnTo>
                  <a:lnTo>
                    <a:pt x="125273" y="300838"/>
                  </a:lnTo>
                  <a:lnTo>
                    <a:pt x="125273" y="293522"/>
                  </a:lnTo>
                  <a:lnTo>
                    <a:pt x="150876" y="293522"/>
                  </a:lnTo>
                  <a:lnTo>
                    <a:pt x="150876" y="93269"/>
                  </a:lnTo>
                  <a:lnTo>
                    <a:pt x="54864" y="93269"/>
                  </a:lnTo>
                  <a:lnTo>
                    <a:pt x="54864" y="272491"/>
                  </a:lnTo>
                  <a:cubicBezTo>
                    <a:pt x="54864" y="281635"/>
                    <a:pt x="56998" y="287426"/>
                    <a:pt x="61265" y="289865"/>
                  </a:cubicBezTo>
                  <a:cubicBezTo>
                    <a:pt x="65532" y="292303"/>
                    <a:pt x="73457" y="293522"/>
                    <a:pt x="85039" y="293522"/>
                  </a:cubicBezTo>
                  <a:lnTo>
                    <a:pt x="85039" y="300838"/>
                  </a:lnTo>
                  <a:lnTo>
                    <a:pt x="3658" y="300838"/>
                  </a:lnTo>
                  <a:lnTo>
                    <a:pt x="3658" y="293522"/>
                  </a:lnTo>
                  <a:lnTo>
                    <a:pt x="30175" y="293522"/>
                  </a:lnTo>
                  <a:lnTo>
                    <a:pt x="30175" y="29261"/>
                  </a:lnTo>
                  <a:cubicBezTo>
                    <a:pt x="30175" y="20117"/>
                    <a:pt x="28042" y="14326"/>
                    <a:pt x="23774" y="11887"/>
                  </a:cubicBezTo>
                  <a:cubicBezTo>
                    <a:pt x="19507" y="9449"/>
                    <a:pt x="11582" y="8230"/>
                    <a:pt x="0" y="823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27" name="Freeform: Shape 26">
              <a:extLst>
                <a:ext uri="{FF2B5EF4-FFF2-40B4-BE49-F238E27FC236}">
                  <a16:creationId xmlns:a16="http://schemas.microsoft.com/office/drawing/2014/main" id="{AAF88D72-DBE7-489D-8637-4FFB4EF430BF}"/>
                </a:ext>
              </a:extLst>
            </p:cNvPr>
            <p:cNvSpPr/>
            <p:nvPr/>
          </p:nvSpPr>
          <p:spPr>
            <a:xfrm>
              <a:off x="5167612" y="1486487"/>
              <a:ext cx="236830" cy="315468"/>
            </a:xfrm>
            <a:custGeom>
              <a:avLst/>
              <a:gdLst/>
              <a:ahLst/>
              <a:cxnLst/>
              <a:rect l="l" t="t" r="r" b="b"/>
              <a:pathLst>
                <a:path w="236830" h="315468">
                  <a:moveTo>
                    <a:pt x="0" y="0"/>
                  </a:moveTo>
                  <a:lnTo>
                    <a:pt x="90526" y="0"/>
                  </a:lnTo>
                  <a:lnTo>
                    <a:pt x="90526" y="8230"/>
                  </a:lnTo>
                  <a:lnTo>
                    <a:pt x="58522" y="8230"/>
                  </a:lnTo>
                  <a:lnTo>
                    <a:pt x="62937" y="23824"/>
                  </a:lnTo>
                  <a:lnTo>
                    <a:pt x="137810" y="263247"/>
                  </a:lnTo>
                  <a:lnTo>
                    <a:pt x="185445" y="61222"/>
                  </a:lnTo>
                  <a:cubicBezTo>
                    <a:pt x="185764" y="59393"/>
                    <a:pt x="186874" y="52845"/>
                    <a:pt x="188774" y="41577"/>
                  </a:cubicBezTo>
                  <a:cubicBezTo>
                    <a:pt x="189722" y="35790"/>
                    <a:pt x="190196" y="31985"/>
                    <a:pt x="190196" y="30161"/>
                  </a:cubicBezTo>
                  <a:cubicBezTo>
                    <a:pt x="190196" y="21327"/>
                    <a:pt x="187681" y="15463"/>
                    <a:pt x="182652" y="12569"/>
                  </a:cubicBezTo>
                  <a:cubicBezTo>
                    <a:pt x="177623" y="9676"/>
                    <a:pt x="170383" y="8230"/>
                    <a:pt x="160935" y="8230"/>
                  </a:cubicBezTo>
                  <a:lnTo>
                    <a:pt x="157277" y="8230"/>
                  </a:lnTo>
                  <a:lnTo>
                    <a:pt x="157277" y="0"/>
                  </a:lnTo>
                  <a:lnTo>
                    <a:pt x="236830" y="0"/>
                  </a:lnTo>
                  <a:lnTo>
                    <a:pt x="236830" y="8230"/>
                  </a:lnTo>
                  <a:lnTo>
                    <a:pt x="211177" y="8230"/>
                  </a:lnTo>
                  <a:lnTo>
                    <a:pt x="194682" y="77703"/>
                  </a:lnTo>
                  <a:lnTo>
                    <a:pt x="138068" y="315468"/>
                  </a:lnTo>
                  <a:lnTo>
                    <a:pt x="128931" y="315468"/>
                  </a:lnTo>
                  <a:lnTo>
                    <a:pt x="122208" y="297280"/>
                  </a:lnTo>
                  <a:lnTo>
                    <a:pt x="47549" y="58522"/>
                  </a:lnTo>
                  <a:cubicBezTo>
                    <a:pt x="44501" y="48768"/>
                    <a:pt x="42215" y="41910"/>
                    <a:pt x="40691" y="37948"/>
                  </a:cubicBezTo>
                  <a:cubicBezTo>
                    <a:pt x="37338" y="29718"/>
                    <a:pt x="33910" y="23393"/>
                    <a:pt x="30404" y="18974"/>
                  </a:cubicBezTo>
                  <a:cubicBezTo>
                    <a:pt x="26899" y="14554"/>
                    <a:pt x="23013" y="11659"/>
                    <a:pt x="18746" y="10287"/>
                  </a:cubicBezTo>
                  <a:cubicBezTo>
                    <a:pt x="14478" y="8915"/>
                    <a:pt x="9144" y="8230"/>
                    <a:pt x="2744" y="8230"/>
                  </a:cubicBezTo>
                  <a:lnTo>
                    <a:pt x="0" y="82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26" name="Freeform: Shape 25">
              <a:extLst>
                <a:ext uri="{FF2B5EF4-FFF2-40B4-BE49-F238E27FC236}">
                  <a16:creationId xmlns:a16="http://schemas.microsoft.com/office/drawing/2014/main" id="{1BBAAAA4-F291-4EC3-BA47-95F6BC4EA80D}"/>
                </a:ext>
              </a:extLst>
            </p:cNvPr>
            <p:cNvSpPr/>
            <p:nvPr/>
          </p:nvSpPr>
          <p:spPr>
            <a:xfrm>
              <a:off x="5423873" y="1486487"/>
              <a:ext cx="85039" cy="300838"/>
            </a:xfrm>
            <a:custGeom>
              <a:avLst/>
              <a:gdLst/>
              <a:ahLst/>
              <a:cxnLst/>
              <a:rect l="l" t="t" r="r" b="b"/>
              <a:pathLst>
                <a:path w="85039" h="300838">
                  <a:moveTo>
                    <a:pt x="0" y="0"/>
                  </a:moveTo>
                  <a:lnTo>
                    <a:pt x="80467" y="0"/>
                  </a:lnTo>
                  <a:lnTo>
                    <a:pt x="80467" y="8230"/>
                  </a:lnTo>
                  <a:lnTo>
                    <a:pt x="54864" y="8230"/>
                  </a:lnTo>
                  <a:lnTo>
                    <a:pt x="54864" y="272491"/>
                  </a:lnTo>
                  <a:cubicBezTo>
                    <a:pt x="54864" y="281635"/>
                    <a:pt x="56921" y="287426"/>
                    <a:pt x="61036" y="289865"/>
                  </a:cubicBezTo>
                  <a:cubicBezTo>
                    <a:pt x="65151" y="292303"/>
                    <a:pt x="73152" y="293522"/>
                    <a:pt x="85039" y="293522"/>
                  </a:cubicBezTo>
                  <a:lnTo>
                    <a:pt x="85039" y="300838"/>
                  </a:lnTo>
                  <a:lnTo>
                    <a:pt x="3658" y="300838"/>
                  </a:lnTo>
                  <a:lnTo>
                    <a:pt x="3658" y="293522"/>
                  </a:lnTo>
                  <a:lnTo>
                    <a:pt x="30175" y="293522"/>
                  </a:lnTo>
                  <a:lnTo>
                    <a:pt x="30175" y="29261"/>
                  </a:lnTo>
                  <a:cubicBezTo>
                    <a:pt x="30175" y="20117"/>
                    <a:pt x="28042" y="14326"/>
                    <a:pt x="23774" y="11887"/>
                  </a:cubicBezTo>
                  <a:cubicBezTo>
                    <a:pt x="19507" y="9449"/>
                    <a:pt x="11582" y="8230"/>
                    <a:pt x="0" y="823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25" name="Freeform: Shape 24">
              <a:extLst>
                <a:ext uri="{FF2B5EF4-FFF2-40B4-BE49-F238E27FC236}">
                  <a16:creationId xmlns:a16="http://schemas.microsoft.com/office/drawing/2014/main" id="{5E0A3BDB-B162-4A8A-B1F4-A88B448BEE4A}"/>
                </a:ext>
              </a:extLst>
            </p:cNvPr>
            <p:cNvSpPr/>
            <p:nvPr/>
          </p:nvSpPr>
          <p:spPr>
            <a:xfrm>
              <a:off x="5783080" y="1486487"/>
              <a:ext cx="194767" cy="316382"/>
            </a:xfrm>
            <a:custGeom>
              <a:avLst/>
              <a:gdLst/>
              <a:ahLst/>
              <a:cxnLst/>
              <a:rect l="l" t="t" r="r" b="b"/>
              <a:pathLst>
                <a:path w="194767" h="316382">
                  <a:moveTo>
                    <a:pt x="0" y="0"/>
                  </a:moveTo>
                  <a:lnTo>
                    <a:pt x="42134" y="0"/>
                  </a:lnTo>
                  <a:lnTo>
                    <a:pt x="46713" y="10023"/>
                  </a:lnTo>
                  <a:lnTo>
                    <a:pt x="158191" y="249753"/>
                  </a:lnTo>
                  <a:lnTo>
                    <a:pt x="159105" y="41162"/>
                  </a:lnTo>
                  <a:cubicBezTo>
                    <a:pt x="159105" y="30794"/>
                    <a:pt x="156515" y="22714"/>
                    <a:pt x="151333" y="16920"/>
                  </a:cubicBezTo>
                  <a:cubicBezTo>
                    <a:pt x="146151" y="11126"/>
                    <a:pt x="138989" y="8230"/>
                    <a:pt x="129845" y="8230"/>
                  </a:cubicBezTo>
                  <a:lnTo>
                    <a:pt x="129845" y="0"/>
                  </a:lnTo>
                  <a:lnTo>
                    <a:pt x="194767" y="0"/>
                  </a:lnTo>
                  <a:lnTo>
                    <a:pt x="194767" y="8230"/>
                  </a:lnTo>
                  <a:lnTo>
                    <a:pt x="172821" y="8230"/>
                  </a:lnTo>
                  <a:lnTo>
                    <a:pt x="172821" y="316382"/>
                  </a:lnTo>
                  <a:lnTo>
                    <a:pt x="164585" y="316382"/>
                  </a:lnTo>
                  <a:lnTo>
                    <a:pt x="159048" y="304524"/>
                  </a:lnTo>
                  <a:lnTo>
                    <a:pt x="47548" y="65837"/>
                  </a:lnTo>
                  <a:lnTo>
                    <a:pt x="46634" y="258775"/>
                  </a:lnTo>
                  <a:cubicBezTo>
                    <a:pt x="46634" y="272186"/>
                    <a:pt x="49835" y="281635"/>
                    <a:pt x="56235" y="287122"/>
                  </a:cubicBezTo>
                  <a:cubicBezTo>
                    <a:pt x="61417" y="291389"/>
                    <a:pt x="69494" y="293522"/>
                    <a:pt x="80467" y="293522"/>
                  </a:cubicBezTo>
                  <a:lnTo>
                    <a:pt x="80467" y="300838"/>
                  </a:lnTo>
                  <a:lnTo>
                    <a:pt x="10058" y="300838"/>
                  </a:lnTo>
                  <a:lnTo>
                    <a:pt x="10058" y="293522"/>
                  </a:lnTo>
                  <a:lnTo>
                    <a:pt x="32918" y="293522"/>
                  </a:lnTo>
                  <a:lnTo>
                    <a:pt x="32918" y="42977"/>
                  </a:lnTo>
                  <a:cubicBezTo>
                    <a:pt x="32918" y="29261"/>
                    <a:pt x="30175" y="20041"/>
                    <a:pt x="24689" y="15316"/>
                  </a:cubicBezTo>
                  <a:cubicBezTo>
                    <a:pt x="19202" y="10592"/>
                    <a:pt x="10972" y="8230"/>
                    <a:pt x="0" y="823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24" name="Freeform: Shape 23">
              <a:extLst>
                <a:ext uri="{FF2B5EF4-FFF2-40B4-BE49-F238E27FC236}">
                  <a16:creationId xmlns:a16="http://schemas.microsoft.com/office/drawing/2014/main" id="{4D16B124-44C6-4D8D-915F-7300CA9247B0}"/>
                </a:ext>
              </a:extLst>
            </p:cNvPr>
            <p:cNvSpPr/>
            <p:nvPr/>
          </p:nvSpPr>
          <p:spPr>
            <a:xfrm>
              <a:off x="6087880" y="1486487"/>
              <a:ext cx="194767" cy="316382"/>
            </a:xfrm>
            <a:custGeom>
              <a:avLst/>
              <a:gdLst/>
              <a:ahLst/>
              <a:cxnLst/>
              <a:rect l="l" t="t" r="r" b="b"/>
              <a:pathLst>
                <a:path w="194767" h="316382">
                  <a:moveTo>
                    <a:pt x="0" y="0"/>
                  </a:moveTo>
                  <a:lnTo>
                    <a:pt x="42134" y="0"/>
                  </a:lnTo>
                  <a:lnTo>
                    <a:pt x="46713" y="10023"/>
                  </a:lnTo>
                  <a:lnTo>
                    <a:pt x="158191" y="249753"/>
                  </a:lnTo>
                  <a:lnTo>
                    <a:pt x="159105" y="41162"/>
                  </a:lnTo>
                  <a:cubicBezTo>
                    <a:pt x="159105" y="30794"/>
                    <a:pt x="156514" y="22714"/>
                    <a:pt x="151333" y="16920"/>
                  </a:cubicBezTo>
                  <a:cubicBezTo>
                    <a:pt x="146151" y="11126"/>
                    <a:pt x="138989" y="8230"/>
                    <a:pt x="129845" y="8230"/>
                  </a:cubicBezTo>
                  <a:lnTo>
                    <a:pt x="129845" y="0"/>
                  </a:lnTo>
                  <a:lnTo>
                    <a:pt x="194767" y="0"/>
                  </a:lnTo>
                  <a:lnTo>
                    <a:pt x="194767" y="8230"/>
                  </a:lnTo>
                  <a:lnTo>
                    <a:pt x="172821" y="8230"/>
                  </a:lnTo>
                  <a:lnTo>
                    <a:pt x="172821" y="316382"/>
                  </a:lnTo>
                  <a:lnTo>
                    <a:pt x="164585" y="316382"/>
                  </a:lnTo>
                  <a:lnTo>
                    <a:pt x="159048" y="304524"/>
                  </a:lnTo>
                  <a:lnTo>
                    <a:pt x="47548" y="65837"/>
                  </a:lnTo>
                  <a:lnTo>
                    <a:pt x="46634" y="258775"/>
                  </a:lnTo>
                  <a:cubicBezTo>
                    <a:pt x="46634" y="272186"/>
                    <a:pt x="49834" y="281635"/>
                    <a:pt x="56235" y="287122"/>
                  </a:cubicBezTo>
                  <a:cubicBezTo>
                    <a:pt x="61417" y="291389"/>
                    <a:pt x="69494" y="293522"/>
                    <a:pt x="80467" y="293522"/>
                  </a:cubicBezTo>
                  <a:lnTo>
                    <a:pt x="80467" y="300838"/>
                  </a:lnTo>
                  <a:lnTo>
                    <a:pt x="10058" y="300838"/>
                  </a:lnTo>
                  <a:lnTo>
                    <a:pt x="10058" y="293522"/>
                  </a:lnTo>
                  <a:lnTo>
                    <a:pt x="32918" y="293522"/>
                  </a:lnTo>
                  <a:lnTo>
                    <a:pt x="32918" y="42977"/>
                  </a:lnTo>
                  <a:cubicBezTo>
                    <a:pt x="32918" y="29261"/>
                    <a:pt x="30175" y="20041"/>
                    <a:pt x="24689" y="15316"/>
                  </a:cubicBezTo>
                  <a:cubicBezTo>
                    <a:pt x="19202" y="10592"/>
                    <a:pt x="10972" y="8230"/>
                    <a:pt x="0" y="823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23" name="Freeform: Shape 22">
              <a:extLst>
                <a:ext uri="{FF2B5EF4-FFF2-40B4-BE49-F238E27FC236}">
                  <a16:creationId xmlns:a16="http://schemas.microsoft.com/office/drawing/2014/main" id="{877C7701-BFD2-4408-9795-B5D02E7FE8A4}"/>
                </a:ext>
              </a:extLst>
            </p:cNvPr>
            <p:cNvSpPr/>
            <p:nvPr/>
          </p:nvSpPr>
          <p:spPr>
            <a:xfrm>
              <a:off x="6300173" y="1486487"/>
              <a:ext cx="205740" cy="300838"/>
            </a:xfrm>
            <a:custGeom>
              <a:avLst/>
              <a:gdLst/>
              <a:ahLst/>
              <a:cxnLst/>
              <a:rect l="l" t="t" r="r" b="b"/>
              <a:pathLst>
                <a:path w="205740" h="300838">
                  <a:moveTo>
                    <a:pt x="0" y="0"/>
                  </a:moveTo>
                  <a:lnTo>
                    <a:pt x="81382" y="0"/>
                  </a:lnTo>
                  <a:lnTo>
                    <a:pt x="81382" y="8230"/>
                  </a:lnTo>
                  <a:lnTo>
                    <a:pt x="54864" y="8230"/>
                  </a:lnTo>
                  <a:lnTo>
                    <a:pt x="54864" y="83210"/>
                  </a:lnTo>
                  <a:lnTo>
                    <a:pt x="150876" y="83210"/>
                  </a:lnTo>
                  <a:lnTo>
                    <a:pt x="150876" y="29261"/>
                  </a:lnTo>
                  <a:cubicBezTo>
                    <a:pt x="150876" y="20117"/>
                    <a:pt x="148819" y="14326"/>
                    <a:pt x="144704" y="11887"/>
                  </a:cubicBezTo>
                  <a:cubicBezTo>
                    <a:pt x="140589" y="9449"/>
                    <a:pt x="132588" y="8230"/>
                    <a:pt x="120701" y="8230"/>
                  </a:cubicBezTo>
                  <a:lnTo>
                    <a:pt x="120701" y="0"/>
                  </a:lnTo>
                  <a:lnTo>
                    <a:pt x="202082" y="0"/>
                  </a:lnTo>
                  <a:lnTo>
                    <a:pt x="202082" y="8230"/>
                  </a:lnTo>
                  <a:lnTo>
                    <a:pt x="175565" y="8230"/>
                  </a:lnTo>
                  <a:lnTo>
                    <a:pt x="175565" y="272491"/>
                  </a:lnTo>
                  <a:cubicBezTo>
                    <a:pt x="175565" y="281635"/>
                    <a:pt x="177699" y="287426"/>
                    <a:pt x="181966" y="289865"/>
                  </a:cubicBezTo>
                  <a:cubicBezTo>
                    <a:pt x="186233" y="292303"/>
                    <a:pt x="194158" y="293522"/>
                    <a:pt x="205740" y="293522"/>
                  </a:cubicBezTo>
                  <a:lnTo>
                    <a:pt x="205740" y="300838"/>
                  </a:lnTo>
                  <a:lnTo>
                    <a:pt x="125273" y="300838"/>
                  </a:lnTo>
                  <a:lnTo>
                    <a:pt x="125273" y="293522"/>
                  </a:lnTo>
                  <a:lnTo>
                    <a:pt x="150876" y="293522"/>
                  </a:lnTo>
                  <a:lnTo>
                    <a:pt x="150876" y="93269"/>
                  </a:lnTo>
                  <a:lnTo>
                    <a:pt x="54864" y="93269"/>
                  </a:lnTo>
                  <a:lnTo>
                    <a:pt x="54864" y="272491"/>
                  </a:lnTo>
                  <a:cubicBezTo>
                    <a:pt x="54864" y="281635"/>
                    <a:pt x="56997" y="287426"/>
                    <a:pt x="61265" y="289865"/>
                  </a:cubicBezTo>
                  <a:cubicBezTo>
                    <a:pt x="65532" y="292303"/>
                    <a:pt x="73457" y="293522"/>
                    <a:pt x="85039" y="293522"/>
                  </a:cubicBezTo>
                  <a:lnTo>
                    <a:pt x="85039" y="300838"/>
                  </a:lnTo>
                  <a:lnTo>
                    <a:pt x="3658" y="300838"/>
                  </a:lnTo>
                  <a:lnTo>
                    <a:pt x="3658" y="293522"/>
                  </a:lnTo>
                  <a:lnTo>
                    <a:pt x="30175" y="293522"/>
                  </a:lnTo>
                  <a:lnTo>
                    <a:pt x="30175" y="29261"/>
                  </a:lnTo>
                  <a:cubicBezTo>
                    <a:pt x="30175" y="20117"/>
                    <a:pt x="28042" y="14326"/>
                    <a:pt x="23774" y="11887"/>
                  </a:cubicBezTo>
                  <a:cubicBezTo>
                    <a:pt x="19507" y="9449"/>
                    <a:pt x="11582" y="8230"/>
                    <a:pt x="0" y="823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22" name="Freeform: Shape 21">
              <a:extLst>
                <a:ext uri="{FF2B5EF4-FFF2-40B4-BE49-F238E27FC236}">
                  <a16:creationId xmlns:a16="http://schemas.microsoft.com/office/drawing/2014/main" id="{EC067EDA-68D7-400E-83F3-E0AEFC491D0B}"/>
                </a:ext>
              </a:extLst>
            </p:cNvPr>
            <p:cNvSpPr/>
            <p:nvPr/>
          </p:nvSpPr>
          <p:spPr>
            <a:xfrm>
              <a:off x="6820390" y="1486487"/>
              <a:ext cx="239573" cy="300838"/>
            </a:xfrm>
            <a:custGeom>
              <a:avLst/>
              <a:gdLst/>
              <a:ahLst/>
              <a:cxnLst/>
              <a:rect l="l" t="t" r="r" b="b"/>
              <a:pathLst>
                <a:path w="239573" h="300838">
                  <a:moveTo>
                    <a:pt x="0" y="0"/>
                  </a:moveTo>
                  <a:lnTo>
                    <a:pt x="53250" y="0"/>
                  </a:lnTo>
                  <a:lnTo>
                    <a:pt x="122437" y="166457"/>
                  </a:lnTo>
                  <a:lnTo>
                    <a:pt x="184609" y="0"/>
                  </a:lnTo>
                  <a:lnTo>
                    <a:pt x="235001" y="0"/>
                  </a:lnTo>
                  <a:lnTo>
                    <a:pt x="235001" y="8230"/>
                  </a:lnTo>
                  <a:lnTo>
                    <a:pt x="209398" y="8230"/>
                  </a:lnTo>
                  <a:lnTo>
                    <a:pt x="209398" y="272491"/>
                  </a:lnTo>
                  <a:cubicBezTo>
                    <a:pt x="209398" y="281635"/>
                    <a:pt x="211532" y="287426"/>
                    <a:pt x="215799" y="289865"/>
                  </a:cubicBezTo>
                  <a:cubicBezTo>
                    <a:pt x="220066" y="292303"/>
                    <a:pt x="227991" y="293522"/>
                    <a:pt x="239573" y="293522"/>
                  </a:cubicBezTo>
                  <a:lnTo>
                    <a:pt x="239573" y="300838"/>
                  </a:lnTo>
                  <a:lnTo>
                    <a:pt x="158192" y="300838"/>
                  </a:lnTo>
                  <a:lnTo>
                    <a:pt x="158192" y="293522"/>
                  </a:lnTo>
                  <a:lnTo>
                    <a:pt x="184709" y="293522"/>
                  </a:lnTo>
                  <a:lnTo>
                    <a:pt x="184709" y="36576"/>
                  </a:lnTo>
                  <a:lnTo>
                    <a:pt x="117958" y="216713"/>
                  </a:lnTo>
                  <a:lnTo>
                    <a:pt x="46635" y="43891"/>
                  </a:lnTo>
                  <a:lnTo>
                    <a:pt x="45721" y="258775"/>
                  </a:lnTo>
                  <a:cubicBezTo>
                    <a:pt x="45721" y="272186"/>
                    <a:pt x="48921" y="281635"/>
                    <a:pt x="55322" y="287122"/>
                  </a:cubicBezTo>
                  <a:cubicBezTo>
                    <a:pt x="60503" y="291389"/>
                    <a:pt x="68581" y="293522"/>
                    <a:pt x="79554" y="293522"/>
                  </a:cubicBezTo>
                  <a:lnTo>
                    <a:pt x="79554" y="300838"/>
                  </a:lnTo>
                  <a:lnTo>
                    <a:pt x="6401" y="300838"/>
                  </a:lnTo>
                  <a:lnTo>
                    <a:pt x="6401" y="293522"/>
                  </a:lnTo>
                  <a:lnTo>
                    <a:pt x="33833" y="293522"/>
                  </a:lnTo>
                  <a:lnTo>
                    <a:pt x="33833" y="42977"/>
                  </a:lnTo>
                  <a:cubicBezTo>
                    <a:pt x="33833" y="29566"/>
                    <a:pt x="30633" y="20117"/>
                    <a:pt x="24232" y="14630"/>
                  </a:cubicBezTo>
                  <a:cubicBezTo>
                    <a:pt x="19050" y="10363"/>
                    <a:pt x="10973" y="8230"/>
                    <a:pt x="0" y="823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grpSp>
      <p:grpSp>
        <p:nvGrpSpPr>
          <p:cNvPr id="53" name="Group 52">
            <a:extLst>
              <a:ext uri="{FF2B5EF4-FFF2-40B4-BE49-F238E27FC236}">
                <a16:creationId xmlns:a16="http://schemas.microsoft.com/office/drawing/2014/main" id="{A13D6305-529F-4DEB-B73E-7B8F034369A8}"/>
              </a:ext>
            </a:extLst>
          </p:cNvPr>
          <p:cNvGrpSpPr/>
          <p:nvPr/>
        </p:nvGrpSpPr>
        <p:grpSpPr>
          <a:xfrm flipH="1">
            <a:off x="840531" y="74391"/>
            <a:ext cx="3869846" cy="1419471"/>
            <a:chOff x="11229420" y="152400"/>
            <a:chExt cx="1114980" cy="745724"/>
          </a:xfrm>
        </p:grpSpPr>
        <p:sp>
          <p:nvSpPr>
            <p:cNvPr id="54" name="Freeform: Shape 53">
              <a:extLst>
                <a:ext uri="{FF2B5EF4-FFF2-40B4-BE49-F238E27FC236}">
                  <a16:creationId xmlns:a16="http://schemas.microsoft.com/office/drawing/2014/main" id="{54285425-9A09-453A-A31A-977B306E88F4}"/>
                </a:ext>
              </a:extLst>
            </p:cNvPr>
            <p:cNvSpPr/>
            <p:nvPr/>
          </p:nvSpPr>
          <p:spPr>
            <a:xfrm>
              <a:off x="11677476" y="152400"/>
              <a:ext cx="666924" cy="289690"/>
            </a:xfrm>
            <a:custGeom>
              <a:avLst/>
              <a:gdLst>
                <a:gd name="connsiteX0" fmla="*/ 6722172 w 6722172"/>
                <a:gd name="connsiteY0" fmla="*/ 0 h 2553012"/>
                <a:gd name="connsiteX1" fmla="*/ 5485111 w 6722172"/>
                <a:gd name="connsiteY1" fmla="*/ 1640900 h 2553012"/>
                <a:gd name="connsiteX2" fmla="*/ 1983904 w 6722172"/>
                <a:gd name="connsiteY2" fmla="*/ 2553012 h 2553012"/>
                <a:gd name="connsiteX3" fmla="*/ 1983538 w 6722172"/>
                <a:gd name="connsiteY3" fmla="*/ 2552252 h 2553012"/>
                <a:gd name="connsiteX4" fmla="*/ 873095 w 6722172"/>
                <a:gd name="connsiteY4" fmla="*/ 1891344 h 2553012"/>
                <a:gd name="connsiteX5" fmla="*/ 743974 w 6722172"/>
                <a:gd name="connsiteY5" fmla="*/ 1897864 h 2553012"/>
                <a:gd name="connsiteX6" fmla="*/ 702271 w 6722172"/>
                <a:gd name="connsiteY6" fmla="*/ 1904229 h 2553012"/>
                <a:gd name="connsiteX7" fmla="*/ 623800 w 6722172"/>
                <a:gd name="connsiteY7" fmla="*/ 1912057 h 2553012"/>
                <a:gd name="connsiteX8" fmla="*/ 0 w 6722172"/>
                <a:gd name="connsiteY8" fmla="*/ 2008428 h 2553012"/>
                <a:gd name="connsiteX9" fmla="*/ 6722172 w 6722172"/>
                <a:gd name="connsiteY9" fmla="*/ 0 h 255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72" h="2553012">
                  <a:moveTo>
                    <a:pt x="6722172" y="0"/>
                  </a:moveTo>
                  <a:lnTo>
                    <a:pt x="5485111" y="1640900"/>
                  </a:lnTo>
                  <a:lnTo>
                    <a:pt x="1983904" y="2553012"/>
                  </a:lnTo>
                  <a:lnTo>
                    <a:pt x="1983538" y="2552252"/>
                  </a:lnTo>
                  <a:cubicBezTo>
                    <a:pt x="1769686" y="2158585"/>
                    <a:pt x="1352600" y="1891344"/>
                    <a:pt x="873095" y="1891344"/>
                  </a:cubicBezTo>
                  <a:cubicBezTo>
                    <a:pt x="829504" y="1891344"/>
                    <a:pt x="786428" y="1893553"/>
                    <a:pt x="743974" y="1897864"/>
                  </a:cubicBezTo>
                  <a:lnTo>
                    <a:pt x="702271" y="1904229"/>
                  </a:lnTo>
                  <a:lnTo>
                    <a:pt x="623800" y="1912057"/>
                  </a:lnTo>
                  <a:cubicBezTo>
                    <a:pt x="469539" y="1931148"/>
                    <a:pt x="274009" y="1967735"/>
                    <a:pt x="0" y="2008428"/>
                  </a:cubicBezTo>
                  <a:lnTo>
                    <a:pt x="6722172" y="0"/>
                  </a:lnTo>
                  <a:close/>
                </a:path>
              </a:pathLst>
            </a:custGeom>
            <a:gradFill flip="none" rotWithShape="1">
              <a:gsLst>
                <a:gs pos="25000">
                  <a:srgbClr val="DCECC9"/>
                </a:gs>
                <a:gs pos="46000">
                  <a:srgbClr val="46AACE"/>
                </a:gs>
                <a:gs pos="100000">
                  <a:srgbClr val="1C2B7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55" name="Freeform: Shape 54">
              <a:extLst>
                <a:ext uri="{FF2B5EF4-FFF2-40B4-BE49-F238E27FC236}">
                  <a16:creationId xmlns:a16="http://schemas.microsoft.com/office/drawing/2014/main" id="{5AD19E63-6E0A-452D-AC4F-BD29D2EC071A}"/>
                </a:ext>
              </a:extLst>
            </p:cNvPr>
            <p:cNvSpPr/>
            <p:nvPr/>
          </p:nvSpPr>
          <p:spPr>
            <a:xfrm>
              <a:off x="11876812" y="362874"/>
              <a:ext cx="328851" cy="152750"/>
            </a:xfrm>
            <a:custGeom>
              <a:avLst/>
              <a:gdLst>
                <a:gd name="connsiteX0" fmla="*/ 3314599 w 3314599"/>
                <a:gd name="connsiteY0" fmla="*/ 0 h 1346175"/>
                <a:gd name="connsiteX1" fmla="*/ 2577588 w 3314599"/>
                <a:gd name="connsiteY1" fmla="*/ 977609 h 1346175"/>
                <a:gd name="connsiteX2" fmla="*/ 124404 w 3314599"/>
                <a:gd name="connsiteY2" fmla="*/ 1346175 h 1346175"/>
                <a:gd name="connsiteX3" fmla="*/ 126770 w 3314599"/>
                <a:gd name="connsiteY3" fmla="*/ 1299322 h 1346175"/>
                <a:gd name="connsiteX4" fmla="*/ 27528 w 3314599"/>
                <a:gd name="connsiteY4" fmla="*/ 807758 h 1346175"/>
                <a:gd name="connsiteX5" fmla="*/ 0 w 3314599"/>
                <a:gd name="connsiteY5" fmla="*/ 750613 h 1346175"/>
                <a:gd name="connsiteX6" fmla="*/ 3314599 w 3314599"/>
                <a:gd name="connsiteY6" fmla="*/ 0 h 134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599" h="1346175">
                  <a:moveTo>
                    <a:pt x="3314599" y="0"/>
                  </a:moveTo>
                  <a:lnTo>
                    <a:pt x="2577588" y="977609"/>
                  </a:lnTo>
                  <a:lnTo>
                    <a:pt x="124404" y="1346175"/>
                  </a:lnTo>
                  <a:lnTo>
                    <a:pt x="126770" y="1299322"/>
                  </a:lnTo>
                  <a:cubicBezTo>
                    <a:pt x="126770" y="1124957"/>
                    <a:pt x="91433" y="958845"/>
                    <a:pt x="27528" y="807758"/>
                  </a:cubicBezTo>
                  <a:lnTo>
                    <a:pt x="0" y="750613"/>
                  </a:lnTo>
                  <a:lnTo>
                    <a:pt x="3314599" y="0"/>
                  </a:lnTo>
                  <a:close/>
                </a:path>
              </a:pathLst>
            </a:custGeom>
            <a:gradFill flip="none" rotWithShape="1">
              <a:gsLst>
                <a:gs pos="0">
                  <a:srgbClr val="DCECC9"/>
                </a:gs>
                <a:gs pos="46000">
                  <a:srgbClr val="46AACE"/>
                </a:gs>
                <a:gs pos="92000">
                  <a:srgbClr val="1C2B7F"/>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56" name="Freeform: Shape 55">
              <a:extLst>
                <a:ext uri="{FF2B5EF4-FFF2-40B4-BE49-F238E27FC236}">
                  <a16:creationId xmlns:a16="http://schemas.microsoft.com/office/drawing/2014/main" id="{839E82EB-46A2-4FFD-9574-0E7B05C29BF5}"/>
                </a:ext>
              </a:extLst>
            </p:cNvPr>
            <p:cNvSpPr/>
            <p:nvPr/>
          </p:nvSpPr>
          <p:spPr>
            <a:xfrm>
              <a:off x="11866964" y="492775"/>
              <a:ext cx="253072" cy="99224"/>
            </a:xfrm>
            <a:custGeom>
              <a:avLst/>
              <a:gdLst>
                <a:gd name="connsiteX0" fmla="*/ 2550805 w 2550805"/>
                <a:gd name="connsiteY0" fmla="*/ 0 h 874447"/>
                <a:gd name="connsiteX1" fmla="*/ 1894229 w 2550805"/>
                <a:gd name="connsiteY1" fmla="*/ 870915 h 874447"/>
                <a:gd name="connsiteX2" fmla="*/ 0 w 2550805"/>
                <a:gd name="connsiteY2" fmla="*/ 874447 h 874447"/>
                <a:gd name="connsiteX3" fmla="*/ 10358 w 2550805"/>
                <a:gd name="connsiteY3" fmla="*/ 860595 h 874447"/>
                <a:gd name="connsiteX4" fmla="*/ 219515 w 2550805"/>
                <a:gd name="connsiteY4" fmla="*/ 283637 h 874447"/>
                <a:gd name="connsiteX5" fmla="*/ 221027 w 2550805"/>
                <a:gd name="connsiteY5" fmla="*/ 253705 h 874447"/>
                <a:gd name="connsiteX6" fmla="*/ 2550805 w 2550805"/>
                <a:gd name="connsiteY6" fmla="*/ 0 h 87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805" h="874447">
                  <a:moveTo>
                    <a:pt x="2550805" y="0"/>
                  </a:moveTo>
                  <a:lnTo>
                    <a:pt x="1894229" y="870915"/>
                  </a:lnTo>
                  <a:lnTo>
                    <a:pt x="0" y="874447"/>
                  </a:lnTo>
                  <a:lnTo>
                    <a:pt x="10358" y="860595"/>
                  </a:lnTo>
                  <a:cubicBezTo>
                    <a:pt x="123831" y="692634"/>
                    <a:pt x="197958" y="495906"/>
                    <a:pt x="219515" y="283637"/>
                  </a:cubicBezTo>
                  <a:lnTo>
                    <a:pt x="221027" y="253705"/>
                  </a:lnTo>
                  <a:lnTo>
                    <a:pt x="2550805" y="0"/>
                  </a:lnTo>
                  <a:close/>
                </a:path>
              </a:pathLst>
            </a:custGeom>
            <a:gradFill flip="none" rotWithShape="1">
              <a:gsLst>
                <a:gs pos="0">
                  <a:srgbClr val="DCECC9"/>
                </a:gs>
                <a:gs pos="46000">
                  <a:srgbClr val="46AACE"/>
                </a:gs>
                <a:gs pos="100000">
                  <a:srgbClr val="1C2B7F"/>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57" name="Freeform: Shape 56">
              <a:extLst>
                <a:ext uri="{FF2B5EF4-FFF2-40B4-BE49-F238E27FC236}">
                  <a16:creationId xmlns:a16="http://schemas.microsoft.com/office/drawing/2014/main" id="{37C6C217-DDA4-45C2-BF9B-7C5C632D374C}"/>
                </a:ext>
              </a:extLst>
            </p:cNvPr>
            <p:cNvSpPr/>
            <p:nvPr/>
          </p:nvSpPr>
          <p:spPr>
            <a:xfrm>
              <a:off x="11787279" y="598239"/>
              <a:ext cx="255275" cy="131356"/>
            </a:xfrm>
            <a:custGeom>
              <a:avLst/>
              <a:gdLst>
                <a:gd name="connsiteX0" fmla="*/ 762053 w 2573008"/>
                <a:gd name="connsiteY0" fmla="*/ 0 h 1157626"/>
                <a:gd name="connsiteX1" fmla="*/ 2573008 w 2573008"/>
                <a:gd name="connsiteY1" fmla="*/ 106483 h 1157626"/>
                <a:gd name="connsiteX2" fmla="*/ 1780560 w 2573008"/>
                <a:gd name="connsiteY2" fmla="*/ 1157626 h 1157626"/>
                <a:gd name="connsiteX3" fmla="*/ 0 w 2573008"/>
                <a:gd name="connsiteY3" fmla="*/ 465468 h 1157626"/>
                <a:gd name="connsiteX4" fmla="*/ 20857 w 2573008"/>
                <a:gd name="connsiteY4" fmla="*/ 462285 h 1157626"/>
                <a:gd name="connsiteX5" fmla="*/ 740833 w 2573008"/>
                <a:gd name="connsiteY5" fmla="*/ 28377 h 1157626"/>
                <a:gd name="connsiteX6" fmla="*/ 762053 w 2573008"/>
                <a:gd name="connsiteY6" fmla="*/ 0 h 11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008" h="1157626">
                  <a:moveTo>
                    <a:pt x="762053" y="0"/>
                  </a:moveTo>
                  <a:lnTo>
                    <a:pt x="2573008" y="106483"/>
                  </a:lnTo>
                  <a:lnTo>
                    <a:pt x="1780560" y="1157626"/>
                  </a:lnTo>
                  <a:lnTo>
                    <a:pt x="0" y="465468"/>
                  </a:lnTo>
                  <a:lnTo>
                    <a:pt x="20857" y="462285"/>
                  </a:lnTo>
                  <a:cubicBezTo>
                    <a:pt x="308591" y="403407"/>
                    <a:pt x="560679" y="246675"/>
                    <a:pt x="740833" y="28377"/>
                  </a:cubicBezTo>
                  <a:lnTo>
                    <a:pt x="762053" y="0"/>
                  </a:lnTo>
                  <a:close/>
                </a:path>
              </a:pathLst>
            </a:custGeom>
            <a:gradFill flip="none" rotWithShape="1">
              <a:gsLst>
                <a:gs pos="20000">
                  <a:srgbClr val="DCECC9"/>
                </a:gs>
                <a:gs pos="46000">
                  <a:srgbClr val="46AACE"/>
                </a:gs>
                <a:gs pos="82000">
                  <a:srgbClr val="1C2B7F"/>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59" name="Freeform: Shape 58">
              <a:extLst>
                <a:ext uri="{FF2B5EF4-FFF2-40B4-BE49-F238E27FC236}">
                  <a16:creationId xmlns:a16="http://schemas.microsoft.com/office/drawing/2014/main" id="{FDFD6473-E883-46E5-92DD-6D28A2AF40DB}"/>
                </a:ext>
              </a:extLst>
            </p:cNvPr>
            <p:cNvSpPr/>
            <p:nvPr/>
          </p:nvSpPr>
          <p:spPr>
            <a:xfrm>
              <a:off x="11229420" y="631689"/>
              <a:ext cx="715171" cy="266435"/>
            </a:xfrm>
            <a:custGeom>
              <a:avLst/>
              <a:gdLst>
                <a:gd name="connsiteX0" fmla="*/ 0 w 7428387"/>
                <a:gd name="connsiteY0" fmla="*/ 0 h 3042548"/>
                <a:gd name="connsiteX1" fmla="*/ 5764677 w 7428387"/>
                <a:gd name="connsiteY1" fmla="*/ 905237 h 3042548"/>
                <a:gd name="connsiteX2" fmla="*/ 7428387 w 7428387"/>
                <a:gd name="connsiteY2" fmla="*/ 1664588 h 3042548"/>
                <a:gd name="connsiteX3" fmla="*/ 7401784 w 7428387"/>
                <a:gd name="connsiteY3" fmla="*/ 1668123 h 3042548"/>
                <a:gd name="connsiteX4" fmla="*/ 7291812 w 7428387"/>
                <a:gd name="connsiteY4" fmla="*/ 1651339 h 3042548"/>
                <a:gd name="connsiteX5" fmla="*/ 7122363 w 7428387"/>
                <a:gd name="connsiteY5" fmla="*/ 1642783 h 3042548"/>
                <a:gd name="connsiteX6" fmla="*/ 5498733 w 7428387"/>
                <a:gd name="connsiteY6" fmla="*/ 2966079 h 3042548"/>
                <a:gd name="connsiteX7" fmla="*/ 5487063 w 7428387"/>
                <a:gd name="connsiteY7" fmla="*/ 3042548 h 3042548"/>
                <a:gd name="connsiteX8" fmla="*/ 5483814 w 7428387"/>
                <a:gd name="connsiteY8" fmla="*/ 3026828 h 3042548"/>
                <a:gd name="connsiteX9" fmla="*/ 0 w 7428387"/>
                <a:gd name="connsiteY9" fmla="*/ 0 h 3042548"/>
                <a:gd name="connsiteX0" fmla="*/ 0 w 7196894"/>
                <a:gd name="connsiteY0" fmla="*/ 0 h 2371217"/>
                <a:gd name="connsiteX1" fmla="*/ 5533184 w 7196894"/>
                <a:gd name="connsiteY1" fmla="*/ 233906 h 2371217"/>
                <a:gd name="connsiteX2" fmla="*/ 7196894 w 7196894"/>
                <a:gd name="connsiteY2" fmla="*/ 993257 h 2371217"/>
                <a:gd name="connsiteX3" fmla="*/ 7170291 w 7196894"/>
                <a:gd name="connsiteY3" fmla="*/ 996792 h 2371217"/>
                <a:gd name="connsiteX4" fmla="*/ 7060319 w 7196894"/>
                <a:gd name="connsiteY4" fmla="*/ 980008 h 2371217"/>
                <a:gd name="connsiteX5" fmla="*/ 6890870 w 7196894"/>
                <a:gd name="connsiteY5" fmla="*/ 971452 h 2371217"/>
                <a:gd name="connsiteX6" fmla="*/ 5267240 w 7196894"/>
                <a:gd name="connsiteY6" fmla="*/ 2294748 h 2371217"/>
                <a:gd name="connsiteX7" fmla="*/ 5255570 w 7196894"/>
                <a:gd name="connsiteY7" fmla="*/ 2371217 h 2371217"/>
                <a:gd name="connsiteX8" fmla="*/ 5252321 w 7196894"/>
                <a:gd name="connsiteY8" fmla="*/ 2355497 h 2371217"/>
                <a:gd name="connsiteX9" fmla="*/ 0 w 7196894"/>
                <a:gd name="connsiteY9" fmla="*/ 0 h 2371217"/>
                <a:gd name="connsiteX0" fmla="*/ 0 w 7243192"/>
                <a:gd name="connsiteY0" fmla="*/ 541598 h 2137311"/>
                <a:gd name="connsiteX1" fmla="*/ 5579482 w 7243192"/>
                <a:gd name="connsiteY1" fmla="*/ 0 h 2137311"/>
                <a:gd name="connsiteX2" fmla="*/ 7243192 w 7243192"/>
                <a:gd name="connsiteY2" fmla="*/ 759351 h 2137311"/>
                <a:gd name="connsiteX3" fmla="*/ 7216589 w 7243192"/>
                <a:gd name="connsiteY3" fmla="*/ 762886 h 2137311"/>
                <a:gd name="connsiteX4" fmla="*/ 7106617 w 7243192"/>
                <a:gd name="connsiteY4" fmla="*/ 746102 h 2137311"/>
                <a:gd name="connsiteX5" fmla="*/ 6937168 w 7243192"/>
                <a:gd name="connsiteY5" fmla="*/ 737546 h 2137311"/>
                <a:gd name="connsiteX6" fmla="*/ 5313538 w 7243192"/>
                <a:gd name="connsiteY6" fmla="*/ 2060842 h 2137311"/>
                <a:gd name="connsiteX7" fmla="*/ 5301868 w 7243192"/>
                <a:gd name="connsiteY7" fmla="*/ 2137311 h 2137311"/>
                <a:gd name="connsiteX8" fmla="*/ 5298619 w 7243192"/>
                <a:gd name="connsiteY8" fmla="*/ 2121591 h 2137311"/>
                <a:gd name="connsiteX9" fmla="*/ 0 w 7243192"/>
                <a:gd name="connsiteY9" fmla="*/ 541598 h 2137311"/>
                <a:gd name="connsiteX0" fmla="*/ 0 w 7023273"/>
                <a:gd name="connsiteY0" fmla="*/ 0 h 2405941"/>
                <a:gd name="connsiteX1" fmla="*/ 5359563 w 7023273"/>
                <a:gd name="connsiteY1" fmla="*/ 268630 h 2405941"/>
                <a:gd name="connsiteX2" fmla="*/ 7023273 w 7023273"/>
                <a:gd name="connsiteY2" fmla="*/ 1027981 h 2405941"/>
                <a:gd name="connsiteX3" fmla="*/ 6996670 w 7023273"/>
                <a:gd name="connsiteY3" fmla="*/ 1031516 h 2405941"/>
                <a:gd name="connsiteX4" fmla="*/ 6886698 w 7023273"/>
                <a:gd name="connsiteY4" fmla="*/ 1014732 h 2405941"/>
                <a:gd name="connsiteX5" fmla="*/ 6717249 w 7023273"/>
                <a:gd name="connsiteY5" fmla="*/ 1006176 h 2405941"/>
                <a:gd name="connsiteX6" fmla="*/ 5093619 w 7023273"/>
                <a:gd name="connsiteY6" fmla="*/ 2329472 h 2405941"/>
                <a:gd name="connsiteX7" fmla="*/ 5081949 w 7023273"/>
                <a:gd name="connsiteY7" fmla="*/ 2405941 h 2405941"/>
                <a:gd name="connsiteX8" fmla="*/ 5078700 w 7023273"/>
                <a:gd name="connsiteY8" fmla="*/ 2390221 h 2405941"/>
                <a:gd name="connsiteX9" fmla="*/ 0 w 7023273"/>
                <a:gd name="connsiteY9" fmla="*/ 0 h 2405941"/>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8468" h="2348067">
                  <a:moveTo>
                    <a:pt x="0" y="0"/>
                  </a:moveTo>
                  <a:lnTo>
                    <a:pt x="5544758" y="210756"/>
                  </a:lnTo>
                  <a:lnTo>
                    <a:pt x="7208468" y="970107"/>
                  </a:lnTo>
                  <a:lnTo>
                    <a:pt x="7181865" y="973642"/>
                  </a:lnTo>
                  <a:lnTo>
                    <a:pt x="7071893" y="956858"/>
                  </a:lnTo>
                  <a:cubicBezTo>
                    <a:pt x="7016180" y="951201"/>
                    <a:pt x="6959651" y="948302"/>
                    <a:pt x="6902444" y="948302"/>
                  </a:cubicBezTo>
                  <a:cubicBezTo>
                    <a:pt x="6101555" y="948302"/>
                    <a:pt x="5433352" y="1516394"/>
                    <a:pt x="5278814" y="2271598"/>
                  </a:cubicBezTo>
                  <a:lnTo>
                    <a:pt x="5267144" y="2348067"/>
                  </a:lnTo>
                  <a:lnTo>
                    <a:pt x="5263895" y="2332347"/>
                  </a:lnTo>
                  <a:cubicBezTo>
                    <a:pt x="5014488" y="784695"/>
                    <a:pt x="3702281" y="482871"/>
                    <a:pt x="0" y="0"/>
                  </a:cubicBezTo>
                  <a:close/>
                </a:path>
              </a:pathLst>
            </a:custGeom>
            <a:gradFill flip="none" rotWithShape="1">
              <a:gsLst>
                <a:gs pos="9000">
                  <a:srgbClr val="DCECC9"/>
                </a:gs>
                <a:gs pos="43000">
                  <a:srgbClr val="46AACE"/>
                </a:gs>
                <a:gs pos="93000">
                  <a:srgbClr val="1C2B7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grpSp>
      <p:grpSp>
        <p:nvGrpSpPr>
          <p:cNvPr id="60" name="Group 59">
            <a:extLst>
              <a:ext uri="{FF2B5EF4-FFF2-40B4-BE49-F238E27FC236}">
                <a16:creationId xmlns:a16="http://schemas.microsoft.com/office/drawing/2014/main" id="{7CA8DB5B-637C-4F6B-B640-9708190C5366}"/>
              </a:ext>
            </a:extLst>
          </p:cNvPr>
          <p:cNvGrpSpPr/>
          <p:nvPr/>
        </p:nvGrpSpPr>
        <p:grpSpPr>
          <a:xfrm>
            <a:off x="4570204" y="66975"/>
            <a:ext cx="3869846" cy="1419471"/>
            <a:chOff x="11229420" y="152400"/>
            <a:chExt cx="1114980" cy="745724"/>
          </a:xfrm>
        </p:grpSpPr>
        <p:sp>
          <p:nvSpPr>
            <p:cNvPr id="61" name="Freeform: Shape 60">
              <a:extLst>
                <a:ext uri="{FF2B5EF4-FFF2-40B4-BE49-F238E27FC236}">
                  <a16:creationId xmlns:a16="http://schemas.microsoft.com/office/drawing/2014/main" id="{3677D0DD-269A-4AA0-B5BD-9F55936409C5}"/>
                </a:ext>
              </a:extLst>
            </p:cNvPr>
            <p:cNvSpPr/>
            <p:nvPr/>
          </p:nvSpPr>
          <p:spPr>
            <a:xfrm>
              <a:off x="11677476" y="152400"/>
              <a:ext cx="666924" cy="289690"/>
            </a:xfrm>
            <a:custGeom>
              <a:avLst/>
              <a:gdLst>
                <a:gd name="connsiteX0" fmla="*/ 6722172 w 6722172"/>
                <a:gd name="connsiteY0" fmla="*/ 0 h 2553012"/>
                <a:gd name="connsiteX1" fmla="*/ 5485111 w 6722172"/>
                <a:gd name="connsiteY1" fmla="*/ 1640900 h 2553012"/>
                <a:gd name="connsiteX2" fmla="*/ 1983904 w 6722172"/>
                <a:gd name="connsiteY2" fmla="*/ 2553012 h 2553012"/>
                <a:gd name="connsiteX3" fmla="*/ 1983538 w 6722172"/>
                <a:gd name="connsiteY3" fmla="*/ 2552252 h 2553012"/>
                <a:gd name="connsiteX4" fmla="*/ 873095 w 6722172"/>
                <a:gd name="connsiteY4" fmla="*/ 1891344 h 2553012"/>
                <a:gd name="connsiteX5" fmla="*/ 743974 w 6722172"/>
                <a:gd name="connsiteY5" fmla="*/ 1897864 h 2553012"/>
                <a:gd name="connsiteX6" fmla="*/ 702271 w 6722172"/>
                <a:gd name="connsiteY6" fmla="*/ 1904229 h 2553012"/>
                <a:gd name="connsiteX7" fmla="*/ 623800 w 6722172"/>
                <a:gd name="connsiteY7" fmla="*/ 1912057 h 2553012"/>
                <a:gd name="connsiteX8" fmla="*/ 0 w 6722172"/>
                <a:gd name="connsiteY8" fmla="*/ 2008428 h 2553012"/>
                <a:gd name="connsiteX9" fmla="*/ 6722172 w 6722172"/>
                <a:gd name="connsiteY9" fmla="*/ 0 h 255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72" h="2553012">
                  <a:moveTo>
                    <a:pt x="6722172" y="0"/>
                  </a:moveTo>
                  <a:lnTo>
                    <a:pt x="5485111" y="1640900"/>
                  </a:lnTo>
                  <a:lnTo>
                    <a:pt x="1983904" y="2553012"/>
                  </a:lnTo>
                  <a:lnTo>
                    <a:pt x="1983538" y="2552252"/>
                  </a:lnTo>
                  <a:cubicBezTo>
                    <a:pt x="1769686" y="2158585"/>
                    <a:pt x="1352600" y="1891344"/>
                    <a:pt x="873095" y="1891344"/>
                  </a:cubicBezTo>
                  <a:cubicBezTo>
                    <a:pt x="829504" y="1891344"/>
                    <a:pt x="786428" y="1893553"/>
                    <a:pt x="743974" y="1897864"/>
                  </a:cubicBezTo>
                  <a:lnTo>
                    <a:pt x="702271" y="1904229"/>
                  </a:lnTo>
                  <a:lnTo>
                    <a:pt x="623800" y="1912057"/>
                  </a:lnTo>
                  <a:cubicBezTo>
                    <a:pt x="469539" y="1931148"/>
                    <a:pt x="274009" y="1967735"/>
                    <a:pt x="0" y="2008428"/>
                  </a:cubicBezTo>
                  <a:lnTo>
                    <a:pt x="6722172" y="0"/>
                  </a:lnTo>
                  <a:close/>
                </a:path>
              </a:pathLst>
            </a:custGeom>
            <a:gradFill flip="none" rotWithShape="1">
              <a:gsLst>
                <a:gs pos="25000">
                  <a:srgbClr val="DCECC9"/>
                </a:gs>
                <a:gs pos="46000">
                  <a:srgbClr val="46AACE"/>
                </a:gs>
                <a:gs pos="100000">
                  <a:srgbClr val="1C2B7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62" name="Freeform: Shape 61">
              <a:extLst>
                <a:ext uri="{FF2B5EF4-FFF2-40B4-BE49-F238E27FC236}">
                  <a16:creationId xmlns:a16="http://schemas.microsoft.com/office/drawing/2014/main" id="{AF8360D4-2FB1-4E5D-A71F-4F525392A813}"/>
                </a:ext>
              </a:extLst>
            </p:cNvPr>
            <p:cNvSpPr/>
            <p:nvPr/>
          </p:nvSpPr>
          <p:spPr>
            <a:xfrm>
              <a:off x="11876812" y="362874"/>
              <a:ext cx="328851" cy="152750"/>
            </a:xfrm>
            <a:custGeom>
              <a:avLst/>
              <a:gdLst>
                <a:gd name="connsiteX0" fmla="*/ 3314599 w 3314599"/>
                <a:gd name="connsiteY0" fmla="*/ 0 h 1346175"/>
                <a:gd name="connsiteX1" fmla="*/ 2577588 w 3314599"/>
                <a:gd name="connsiteY1" fmla="*/ 977609 h 1346175"/>
                <a:gd name="connsiteX2" fmla="*/ 124404 w 3314599"/>
                <a:gd name="connsiteY2" fmla="*/ 1346175 h 1346175"/>
                <a:gd name="connsiteX3" fmla="*/ 126770 w 3314599"/>
                <a:gd name="connsiteY3" fmla="*/ 1299322 h 1346175"/>
                <a:gd name="connsiteX4" fmla="*/ 27528 w 3314599"/>
                <a:gd name="connsiteY4" fmla="*/ 807758 h 1346175"/>
                <a:gd name="connsiteX5" fmla="*/ 0 w 3314599"/>
                <a:gd name="connsiteY5" fmla="*/ 750613 h 1346175"/>
                <a:gd name="connsiteX6" fmla="*/ 3314599 w 3314599"/>
                <a:gd name="connsiteY6" fmla="*/ 0 h 134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599" h="1346175">
                  <a:moveTo>
                    <a:pt x="3314599" y="0"/>
                  </a:moveTo>
                  <a:lnTo>
                    <a:pt x="2577588" y="977609"/>
                  </a:lnTo>
                  <a:lnTo>
                    <a:pt x="124404" y="1346175"/>
                  </a:lnTo>
                  <a:lnTo>
                    <a:pt x="126770" y="1299322"/>
                  </a:lnTo>
                  <a:cubicBezTo>
                    <a:pt x="126770" y="1124957"/>
                    <a:pt x="91433" y="958845"/>
                    <a:pt x="27528" y="807758"/>
                  </a:cubicBezTo>
                  <a:lnTo>
                    <a:pt x="0" y="750613"/>
                  </a:lnTo>
                  <a:lnTo>
                    <a:pt x="3314599" y="0"/>
                  </a:lnTo>
                  <a:close/>
                </a:path>
              </a:pathLst>
            </a:custGeom>
            <a:gradFill flip="none" rotWithShape="1">
              <a:gsLst>
                <a:gs pos="0">
                  <a:srgbClr val="DCECC9"/>
                </a:gs>
                <a:gs pos="46000">
                  <a:srgbClr val="46AACE"/>
                </a:gs>
                <a:gs pos="92000">
                  <a:srgbClr val="1C2B7F"/>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63" name="Freeform: Shape 62">
              <a:extLst>
                <a:ext uri="{FF2B5EF4-FFF2-40B4-BE49-F238E27FC236}">
                  <a16:creationId xmlns:a16="http://schemas.microsoft.com/office/drawing/2014/main" id="{4A76B004-A1BA-481E-8E58-005E2479BBCF}"/>
                </a:ext>
              </a:extLst>
            </p:cNvPr>
            <p:cNvSpPr/>
            <p:nvPr/>
          </p:nvSpPr>
          <p:spPr>
            <a:xfrm>
              <a:off x="11866964" y="492775"/>
              <a:ext cx="253072" cy="99224"/>
            </a:xfrm>
            <a:custGeom>
              <a:avLst/>
              <a:gdLst>
                <a:gd name="connsiteX0" fmla="*/ 2550805 w 2550805"/>
                <a:gd name="connsiteY0" fmla="*/ 0 h 874447"/>
                <a:gd name="connsiteX1" fmla="*/ 1894229 w 2550805"/>
                <a:gd name="connsiteY1" fmla="*/ 870915 h 874447"/>
                <a:gd name="connsiteX2" fmla="*/ 0 w 2550805"/>
                <a:gd name="connsiteY2" fmla="*/ 874447 h 874447"/>
                <a:gd name="connsiteX3" fmla="*/ 10358 w 2550805"/>
                <a:gd name="connsiteY3" fmla="*/ 860595 h 874447"/>
                <a:gd name="connsiteX4" fmla="*/ 219515 w 2550805"/>
                <a:gd name="connsiteY4" fmla="*/ 283637 h 874447"/>
                <a:gd name="connsiteX5" fmla="*/ 221027 w 2550805"/>
                <a:gd name="connsiteY5" fmla="*/ 253705 h 874447"/>
                <a:gd name="connsiteX6" fmla="*/ 2550805 w 2550805"/>
                <a:gd name="connsiteY6" fmla="*/ 0 h 87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805" h="874447">
                  <a:moveTo>
                    <a:pt x="2550805" y="0"/>
                  </a:moveTo>
                  <a:lnTo>
                    <a:pt x="1894229" y="870915"/>
                  </a:lnTo>
                  <a:lnTo>
                    <a:pt x="0" y="874447"/>
                  </a:lnTo>
                  <a:lnTo>
                    <a:pt x="10358" y="860595"/>
                  </a:lnTo>
                  <a:cubicBezTo>
                    <a:pt x="123831" y="692634"/>
                    <a:pt x="197958" y="495906"/>
                    <a:pt x="219515" y="283637"/>
                  </a:cubicBezTo>
                  <a:lnTo>
                    <a:pt x="221027" y="253705"/>
                  </a:lnTo>
                  <a:lnTo>
                    <a:pt x="2550805" y="0"/>
                  </a:lnTo>
                  <a:close/>
                </a:path>
              </a:pathLst>
            </a:custGeom>
            <a:gradFill flip="none" rotWithShape="1">
              <a:gsLst>
                <a:gs pos="0">
                  <a:srgbClr val="DCECC9"/>
                </a:gs>
                <a:gs pos="46000">
                  <a:srgbClr val="46AACE"/>
                </a:gs>
                <a:gs pos="100000">
                  <a:srgbClr val="1C2B7F"/>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64" name="Freeform: Shape 63">
              <a:extLst>
                <a:ext uri="{FF2B5EF4-FFF2-40B4-BE49-F238E27FC236}">
                  <a16:creationId xmlns:a16="http://schemas.microsoft.com/office/drawing/2014/main" id="{1370F26C-A8E3-4BEE-8697-1B7CD0292340}"/>
                </a:ext>
              </a:extLst>
            </p:cNvPr>
            <p:cNvSpPr/>
            <p:nvPr/>
          </p:nvSpPr>
          <p:spPr>
            <a:xfrm>
              <a:off x="11787279" y="598239"/>
              <a:ext cx="255275" cy="131356"/>
            </a:xfrm>
            <a:custGeom>
              <a:avLst/>
              <a:gdLst>
                <a:gd name="connsiteX0" fmla="*/ 762053 w 2573008"/>
                <a:gd name="connsiteY0" fmla="*/ 0 h 1157626"/>
                <a:gd name="connsiteX1" fmla="*/ 2573008 w 2573008"/>
                <a:gd name="connsiteY1" fmla="*/ 106483 h 1157626"/>
                <a:gd name="connsiteX2" fmla="*/ 1780560 w 2573008"/>
                <a:gd name="connsiteY2" fmla="*/ 1157626 h 1157626"/>
                <a:gd name="connsiteX3" fmla="*/ 0 w 2573008"/>
                <a:gd name="connsiteY3" fmla="*/ 465468 h 1157626"/>
                <a:gd name="connsiteX4" fmla="*/ 20857 w 2573008"/>
                <a:gd name="connsiteY4" fmla="*/ 462285 h 1157626"/>
                <a:gd name="connsiteX5" fmla="*/ 740833 w 2573008"/>
                <a:gd name="connsiteY5" fmla="*/ 28377 h 1157626"/>
                <a:gd name="connsiteX6" fmla="*/ 762053 w 2573008"/>
                <a:gd name="connsiteY6" fmla="*/ 0 h 11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008" h="1157626">
                  <a:moveTo>
                    <a:pt x="762053" y="0"/>
                  </a:moveTo>
                  <a:lnTo>
                    <a:pt x="2573008" y="106483"/>
                  </a:lnTo>
                  <a:lnTo>
                    <a:pt x="1780560" y="1157626"/>
                  </a:lnTo>
                  <a:lnTo>
                    <a:pt x="0" y="465468"/>
                  </a:lnTo>
                  <a:lnTo>
                    <a:pt x="20857" y="462285"/>
                  </a:lnTo>
                  <a:cubicBezTo>
                    <a:pt x="308591" y="403407"/>
                    <a:pt x="560679" y="246675"/>
                    <a:pt x="740833" y="28377"/>
                  </a:cubicBezTo>
                  <a:lnTo>
                    <a:pt x="762053" y="0"/>
                  </a:lnTo>
                  <a:close/>
                </a:path>
              </a:pathLst>
            </a:custGeom>
            <a:gradFill flip="none" rotWithShape="1">
              <a:gsLst>
                <a:gs pos="20000">
                  <a:srgbClr val="DCECC9"/>
                </a:gs>
                <a:gs pos="46000">
                  <a:srgbClr val="46AACE"/>
                </a:gs>
                <a:gs pos="82000">
                  <a:srgbClr val="1C2B7F"/>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65" name="Freeform: Shape 64">
              <a:extLst>
                <a:ext uri="{FF2B5EF4-FFF2-40B4-BE49-F238E27FC236}">
                  <a16:creationId xmlns:a16="http://schemas.microsoft.com/office/drawing/2014/main" id="{C17ABBA4-084E-4BAE-B073-5F92AA977B32}"/>
                </a:ext>
              </a:extLst>
            </p:cNvPr>
            <p:cNvSpPr/>
            <p:nvPr/>
          </p:nvSpPr>
          <p:spPr>
            <a:xfrm>
              <a:off x="11229420" y="631689"/>
              <a:ext cx="715171" cy="266435"/>
            </a:xfrm>
            <a:custGeom>
              <a:avLst/>
              <a:gdLst>
                <a:gd name="connsiteX0" fmla="*/ 0 w 7428387"/>
                <a:gd name="connsiteY0" fmla="*/ 0 h 3042548"/>
                <a:gd name="connsiteX1" fmla="*/ 5764677 w 7428387"/>
                <a:gd name="connsiteY1" fmla="*/ 905237 h 3042548"/>
                <a:gd name="connsiteX2" fmla="*/ 7428387 w 7428387"/>
                <a:gd name="connsiteY2" fmla="*/ 1664588 h 3042548"/>
                <a:gd name="connsiteX3" fmla="*/ 7401784 w 7428387"/>
                <a:gd name="connsiteY3" fmla="*/ 1668123 h 3042548"/>
                <a:gd name="connsiteX4" fmla="*/ 7291812 w 7428387"/>
                <a:gd name="connsiteY4" fmla="*/ 1651339 h 3042548"/>
                <a:gd name="connsiteX5" fmla="*/ 7122363 w 7428387"/>
                <a:gd name="connsiteY5" fmla="*/ 1642783 h 3042548"/>
                <a:gd name="connsiteX6" fmla="*/ 5498733 w 7428387"/>
                <a:gd name="connsiteY6" fmla="*/ 2966079 h 3042548"/>
                <a:gd name="connsiteX7" fmla="*/ 5487063 w 7428387"/>
                <a:gd name="connsiteY7" fmla="*/ 3042548 h 3042548"/>
                <a:gd name="connsiteX8" fmla="*/ 5483814 w 7428387"/>
                <a:gd name="connsiteY8" fmla="*/ 3026828 h 3042548"/>
                <a:gd name="connsiteX9" fmla="*/ 0 w 7428387"/>
                <a:gd name="connsiteY9" fmla="*/ 0 h 3042548"/>
                <a:gd name="connsiteX0" fmla="*/ 0 w 7196894"/>
                <a:gd name="connsiteY0" fmla="*/ 0 h 2371217"/>
                <a:gd name="connsiteX1" fmla="*/ 5533184 w 7196894"/>
                <a:gd name="connsiteY1" fmla="*/ 233906 h 2371217"/>
                <a:gd name="connsiteX2" fmla="*/ 7196894 w 7196894"/>
                <a:gd name="connsiteY2" fmla="*/ 993257 h 2371217"/>
                <a:gd name="connsiteX3" fmla="*/ 7170291 w 7196894"/>
                <a:gd name="connsiteY3" fmla="*/ 996792 h 2371217"/>
                <a:gd name="connsiteX4" fmla="*/ 7060319 w 7196894"/>
                <a:gd name="connsiteY4" fmla="*/ 980008 h 2371217"/>
                <a:gd name="connsiteX5" fmla="*/ 6890870 w 7196894"/>
                <a:gd name="connsiteY5" fmla="*/ 971452 h 2371217"/>
                <a:gd name="connsiteX6" fmla="*/ 5267240 w 7196894"/>
                <a:gd name="connsiteY6" fmla="*/ 2294748 h 2371217"/>
                <a:gd name="connsiteX7" fmla="*/ 5255570 w 7196894"/>
                <a:gd name="connsiteY7" fmla="*/ 2371217 h 2371217"/>
                <a:gd name="connsiteX8" fmla="*/ 5252321 w 7196894"/>
                <a:gd name="connsiteY8" fmla="*/ 2355497 h 2371217"/>
                <a:gd name="connsiteX9" fmla="*/ 0 w 7196894"/>
                <a:gd name="connsiteY9" fmla="*/ 0 h 2371217"/>
                <a:gd name="connsiteX0" fmla="*/ 0 w 7243192"/>
                <a:gd name="connsiteY0" fmla="*/ 541598 h 2137311"/>
                <a:gd name="connsiteX1" fmla="*/ 5579482 w 7243192"/>
                <a:gd name="connsiteY1" fmla="*/ 0 h 2137311"/>
                <a:gd name="connsiteX2" fmla="*/ 7243192 w 7243192"/>
                <a:gd name="connsiteY2" fmla="*/ 759351 h 2137311"/>
                <a:gd name="connsiteX3" fmla="*/ 7216589 w 7243192"/>
                <a:gd name="connsiteY3" fmla="*/ 762886 h 2137311"/>
                <a:gd name="connsiteX4" fmla="*/ 7106617 w 7243192"/>
                <a:gd name="connsiteY4" fmla="*/ 746102 h 2137311"/>
                <a:gd name="connsiteX5" fmla="*/ 6937168 w 7243192"/>
                <a:gd name="connsiteY5" fmla="*/ 737546 h 2137311"/>
                <a:gd name="connsiteX6" fmla="*/ 5313538 w 7243192"/>
                <a:gd name="connsiteY6" fmla="*/ 2060842 h 2137311"/>
                <a:gd name="connsiteX7" fmla="*/ 5301868 w 7243192"/>
                <a:gd name="connsiteY7" fmla="*/ 2137311 h 2137311"/>
                <a:gd name="connsiteX8" fmla="*/ 5298619 w 7243192"/>
                <a:gd name="connsiteY8" fmla="*/ 2121591 h 2137311"/>
                <a:gd name="connsiteX9" fmla="*/ 0 w 7243192"/>
                <a:gd name="connsiteY9" fmla="*/ 541598 h 2137311"/>
                <a:gd name="connsiteX0" fmla="*/ 0 w 7023273"/>
                <a:gd name="connsiteY0" fmla="*/ 0 h 2405941"/>
                <a:gd name="connsiteX1" fmla="*/ 5359563 w 7023273"/>
                <a:gd name="connsiteY1" fmla="*/ 268630 h 2405941"/>
                <a:gd name="connsiteX2" fmla="*/ 7023273 w 7023273"/>
                <a:gd name="connsiteY2" fmla="*/ 1027981 h 2405941"/>
                <a:gd name="connsiteX3" fmla="*/ 6996670 w 7023273"/>
                <a:gd name="connsiteY3" fmla="*/ 1031516 h 2405941"/>
                <a:gd name="connsiteX4" fmla="*/ 6886698 w 7023273"/>
                <a:gd name="connsiteY4" fmla="*/ 1014732 h 2405941"/>
                <a:gd name="connsiteX5" fmla="*/ 6717249 w 7023273"/>
                <a:gd name="connsiteY5" fmla="*/ 1006176 h 2405941"/>
                <a:gd name="connsiteX6" fmla="*/ 5093619 w 7023273"/>
                <a:gd name="connsiteY6" fmla="*/ 2329472 h 2405941"/>
                <a:gd name="connsiteX7" fmla="*/ 5081949 w 7023273"/>
                <a:gd name="connsiteY7" fmla="*/ 2405941 h 2405941"/>
                <a:gd name="connsiteX8" fmla="*/ 5078700 w 7023273"/>
                <a:gd name="connsiteY8" fmla="*/ 2390221 h 2405941"/>
                <a:gd name="connsiteX9" fmla="*/ 0 w 7023273"/>
                <a:gd name="connsiteY9" fmla="*/ 0 h 2405941"/>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 name="connsiteX0" fmla="*/ 0 w 7208468"/>
                <a:gd name="connsiteY0" fmla="*/ 0 h 2348067"/>
                <a:gd name="connsiteX1" fmla="*/ 5544758 w 7208468"/>
                <a:gd name="connsiteY1" fmla="*/ 210756 h 2348067"/>
                <a:gd name="connsiteX2" fmla="*/ 7208468 w 7208468"/>
                <a:gd name="connsiteY2" fmla="*/ 970107 h 2348067"/>
                <a:gd name="connsiteX3" fmla="*/ 7181865 w 7208468"/>
                <a:gd name="connsiteY3" fmla="*/ 973642 h 2348067"/>
                <a:gd name="connsiteX4" fmla="*/ 7071893 w 7208468"/>
                <a:gd name="connsiteY4" fmla="*/ 956858 h 2348067"/>
                <a:gd name="connsiteX5" fmla="*/ 6902444 w 7208468"/>
                <a:gd name="connsiteY5" fmla="*/ 948302 h 2348067"/>
                <a:gd name="connsiteX6" fmla="*/ 5278814 w 7208468"/>
                <a:gd name="connsiteY6" fmla="*/ 2271598 h 2348067"/>
                <a:gd name="connsiteX7" fmla="*/ 5267144 w 7208468"/>
                <a:gd name="connsiteY7" fmla="*/ 2348067 h 2348067"/>
                <a:gd name="connsiteX8" fmla="*/ 5263895 w 7208468"/>
                <a:gd name="connsiteY8" fmla="*/ 2332347 h 2348067"/>
                <a:gd name="connsiteX9" fmla="*/ 0 w 7208468"/>
                <a:gd name="connsiteY9" fmla="*/ 0 h 234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8468" h="2348067">
                  <a:moveTo>
                    <a:pt x="0" y="0"/>
                  </a:moveTo>
                  <a:lnTo>
                    <a:pt x="5544758" y="210756"/>
                  </a:lnTo>
                  <a:lnTo>
                    <a:pt x="7208468" y="970107"/>
                  </a:lnTo>
                  <a:lnTo>
                    <a:pt x="7181865" y="973642"/>
                  </a:lnTo>
                  <a:lnTo>
                    <a:pt x="7071893" y="956858"/>
                  </a:lnTo>
                  <a:cubicBezTo>
                    <a:pt x="7016180" y="951201"/>
                    <a:pt x="6959651" y="948302"/>
                    <a:pt x="6902444" y="948302"/>
                  </a:cubicBezTo>
                  <a:cubicBezTo>
                    <a:pt x="6101555" y="948302"/>
                    <a:pt x="5433352" y="1516394"/>
                    <a:pt x="5278814" y="2271598"/>
                  </a:cubicBezTo>
                  <a:lnTo>
                    <a:pt x="5267144" y="2348067"/>
                  </a:lnTo>
                  <a:lnTo>
                    <a:pt x="5263895" y="2332347"/>
                  </a:lnTo>
                  <a:cubicBezTo>
                    <a:pt x="5014488" y="784695"/>
                    <a:pt x="3702281" y="482871"/>
                    <a:pt x="0" y="0"/>
                  </a:cubicBezTo>
                  <a:close/>
                </a:path>
              </a:pathLst>
            </a:custGeom>
            <a:gradFill flip="none" rotWithShape="1">
              <a:gsLst>
                <a:gs pos="9000">
                  <a:srgbClr val="DCECC9"/>
                </a:gs>
                <a:gs pos="43000">
                  <a:srgbClr val="46AACE"/>
                </a:gs>
                <a:gs pos="93000">
                  <a:srgbClr val="1C2B7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grpSp>
      <p:pic>
        <p:nvPicPr>
          <p:cNvPr id="90" name="Picture 89">
            <a:extLst>
              <a:ext uri="{FF2B5EF4-FFF2-40B4-BE49-F238E27FC236}">
                <a16:creationId xmlns:a16="http://schemas.microsoft.com/office/drawing/2014/main" id="{BA901E3A-A11A-4991-A841-B6F7C2368944}"/>
              </a:ext>
            </a:extLst>
          </p:cNvPr>
          <p:cNvPicPr>
            <a:picLocks noChangeAspect="1"/>
          </p:cNvPicPr>
          <p:nvPr/>
        </p:nvPicPr>
        <p:blipFill>
          <a:blip r:embed="rId3"/>
          <a:stretch>
            <a:fillRect/>
          </a:stretch>
        </p:blipFill>
        <p:spPr>
          <a:xfrm>
            <a:off x="-933861" y="2971957"/>
            <a:ext cx="545100" cy="1269904"/>
          </a:xfrm>
          <a:prstGeom prst="rect">
            <a:avLst/>
          </a:prstGeom>
        </p:spPr>
      </p:pic>
      <p:sp>
        <p:nvSpPr>
          <p:cNvPr id="3" name="Date Placeholder 2">
            <a:extLst>
              <a:ext uri="{FF2B5EF4-FFF2-40B4-BE49-F238E27FC236}">
                <a16:creationId xmlns:a16="http://schemas.microsoft.com/office/drawing/2014/main" id="{4883B2CE-10A4-436E-B4F9-3A451B78905E}"/>
              </a:ext>
            </a:extLst>
          </p:cNvPr>
          <p:cNvSpPr>
            <a:spLocks noGrp="1"/>
          </p:cNvSpPr>
          <p:nvPr>
            <p:ph type="dt" sz="half" idx="10"/>
          </p:nvPr>
        </p:nvSpPr>
        <p:spPr/>
        <p:txBody>
          <a:bodyPr/>
          <a:lstStyle/>
          <a:p>
            <a:fld id="{E4A90F69-9684-4087-8417-BEB6F1AD0ADC}" type="datetime1">
              <a:rPr lang="vi-VN" smtClean="0"/>
              <a:t>02/06/2019</a:t>
            </a:fld>
            <a:endParaRPr lang="vi-VN"/>
          </a:p>
        </p:txBody>
      </p:sp>
      <p:sp>
        <p:nvSpPr>
          <p:cNvPr id="4" name="Slide Number Placeholder 3">
            <a:extLst>
              <a:ext uri="{FF2B5EF4-FFF2-40B4-BE49-F238E27FC236}">
                <a16:creationId xmlns:a16="http://schemas.microsoft.com/office/drawing/2014/main" id="{67C27432-119E-44F3-AB5C-D2B110923778}"/>
              </a:ext>
            </a:extLst>
          </p:cNvPr>
          <p:cNvSpPr>
            <a:spLocks noGrp="1"/>
          </p:cNvSpPr>
          <p:nvPr>
            <p:ph type="sldNum" sz="quarter" idx="12"/>
          </p:nvPr>
        </p:nvSpPr>
        <p:spPr/>
        <p:txBody>
          <a:bodyPr/>
          <a:lstStyle/>
          <a:p>
            <a:fld id="{13E96556-E26A-4B4C-A62E-531346E201EF}" type="slidenum">
              <a:rPr lang="vi-VN" smtClean="0"/>
              <a:t>2</a:t>
            </a:fld>
            <a:endParaRPr lang="vi-VN"/>
          </a:p>
        </p:txBody>
      </p:sp>
    </p:spTree>
    <p:extLst>
      <p:ext uri="{BB962C8B-B14F-4D97-AF65-F5344CB8AC3E}">
        <p14:creationId xmlns:p14="http://schemas.microsoft.com/office/powerpoint/2010/main" val="182531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lt">
                                    <p:tmPct val="10000"/>
                                  </p:iterate>
                                  <p:childTnLst>
                                    <p:set>
                                      <p:cBhvr>
                                        <p:cTn id="6" dur="1" fill="hold">
                                          <p:stCondLst>
                                            <p:cond delay="0"/>
                                          </p:stCondLst>
                                        </p:cTn>
                                        <p:tgtEl>
                                          <p:spTgt spid="66">
                                            <p:txEl>
                                              <p:pRg st="0" end="0"/>
                                            </p:txEl>
                                          </p:spTgt>
                                        </p:tgtEl>
                                        <p:attrNameLst>
                                          <p:attrName>style.visibility</p:attrName>
                                        </p:attrNameLst>
                                      </p:cBhvr>
                                      <p:to>
                                        <p:strVal val="visible"/>
                                      </p:to>
                                    </p:set>
                                    <p:anim calcmode="lin" valueType="num">
                                      <p:cBhvr additive="base">
                                        <p:cTn id="7" dur="12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8" dur="1200" fill="hold"/>
                                        <p:tgtEl>
                                          <p:spTgt spid="66">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iterate type="lt">
                                    <p:tmPct val="10000"/>
                                  </p:iterate>
                                  <p:childTnLst>
                                    <p:set>
                                      <p:cBhvr>
                                        <p:cTn id="10" dur="1" fill="hold">
                                          <p:stCondLst>
                                            <p:cond delay="0"/>
                                          </p:stCondLst>
                                        </p:cTn>
                                        <p:tgtEl>
                                          <p:spTgt spid="66">
                                            <p:txEl>
                                              <p:pRg st="1" end="1"/>
                                            </p:txEl>
                                          </p:spTgt>
                                        </p:tgtEl>
                                        <p:attrNameLst>
                                          <p:attrName>style.visibility</p:attrName>
                                        </p:attrNameLst>
                                      </p:cBhvr>
                                      <p:to>
                                        <p:strVal val="visible"/>
                                      </p:to>
                                    </p:set>
                                    <p:anim calcmode="lin" valueType="num">
                                      <p:cBhvr additive="base">
                                        <p:cTn id="11" dur="1200" fill="hold"/>
                                        <p:tgtEl>
                                          <p:spTgt spid="66">
                                            <p:txEl>
                                              <p:pRg st="1" end="1"/>
                                            </p:txEl>
                                          </p:spTgt>
                                        </p:tgtEl>
                                        <p:attrNameLst>
                                          <p:attrName>ppt_x</p:attrName>
                                        </p:attrNameLst>
                                      </p:cBhvr>
                                      <p:tavLst>
                                        <p:tav tm="0">
                                          <p:val>
                                            <p:strVal val="#ppt_x"/>
                                          </p:val>
                                        </p:tav>
                                        <p:tav tm="100000">
                                          <p:val>
                                            <p:strVal val="#ppt_x"/>
                                          </p:val>
                                        </p:tav>
                                      </p:tavLst>
                                    </p:anim>
                                    <p:anim calcmode="lin" valueType="num">
                                      <p:cBhvr additive="base">
                                        <p:cTn id="12" dur="1200" fill="hold"/>
                                        <p:tgtEl>
                                          <p:spTgt spid="66">
                                            <p:txEl>
                                              <p:pRg st="1" end="1"/>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iterate type="lt">
                                    <p:tmPct val="10000"/>
                                  </p:iterate>
                                  <p:childTnLst>
                                    <p:set>
                                      <p:cBhvr>
                                        <p:cTn id="14" dur="1" fill="hold">
                                          <p:stCondLst>
                                            <p:cond delay="0"/>
                                          </p:stCondLst>
                                        </p:cTn>
                                        <p:tgtEl>
                                          <p:spTgt spid="66">
                                            <p:txEl>
                                              <p:pRg st="2" end="2"/>
                                            </p:txEl>
                                          </p:spTgt>
                                        </p:tgtEl>
                                        <p:attrNameLst>
                                          <p:attrName>style.visibility</p:attrName>
                                        </p:attrNameLst>
                                      </p:cBhvr>
                                      <p:to>
                                        <p:strVal val="visible"/>
                                      </p:to>
                                    </p:set>
                                    <p:anim calcmode="lin" valueType="num">
                                      <p:cBhvr additive="base">
                                        <p:cTn id="15" dur="1200" fill="hold"/>
                                        <p:tgtEl>
                                          <p:spTgt spid="66">
                                            <p:txEl>
                                              <p:pRg st="2" end="2"/>
                                            </p:txEl>
                                          </p:spTgt>
                                        </p:tgtEl>
                                        <p:attrNameLst>
                                          <p:attrName>ppt_x</p:attrName>
                                        </p:attrNameLst>
                                      </p:cBhvr>
                                      <p:tavLst>
                                        <p:tav tm="0">
                                          <p:val>
                                            <p:strVal val="#ppt_x"/>
                                          </p:val>
                                        </p:tav>
                                        <p:tav tm="100000">
                                          <p:val>
                                            <p:strVal val="#ppt_x"/>
                                          </p:val>
                                        </p:tav>
                                      </p:tavLst>
                                    </p:anim>
                                    <p:anim calcmode="lin" valueType="num">
                                      <p:cBhvr additive="base">
                                        <p:cTn id="16" dur="1200" fill="hold"/>
                                        <p:tgtEl>
                                          <p:spTgt spid="66">
                                            <p:txEl>
                                              <p:pRg st="2" end="2"/>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uiExpand="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CE5224C7-3951-4C9D-823D-F215B1E7C109}"/>
              </a:ext>
            </a:extLst>
          </p:cNvPr>
          <p:cNvSpPr>
            <a:spLocks noGrp="1"/>
          </p:cNvSpPr>
          <p:nvPr>
            <p:ph type="title"/>
          </p:nvPr>
        </p:nvSpPr>
        <p:spPr/>
        <p:txBody>
          <a:bodyPr lIns="91440" tIns="45720" rIns="91440" bIns="45720" anchor="t"/>
          <a:lstStyle/>
          <a:p>
            <a:r>
              <a:rPr lang="en-US" altLang="en-US">
                <a:solidFill>
                  <a:schemeClr val="tx1"/>
                </a:solidFill>
                <a:cs typeface="Arial" panose="020B0604020202020204" pitchFamily="34" charset="0"/>
              </a:rPr>
              <a:t>Industry 4.0</a:t>
            </a:r>
          </a:p>
        </p:txBody>
      </p:sp>
      <p:sp>
        <p:nvSpPr>
          <p:cNvPr id="4099" name="TextBox 3">
            <a:extLst>
              <a:ext uri="{FF2B5EF4-FFF2-40B4-BE49-F238E27FC236}">
                <a16:creationId xmlns:a16="http://schemas.microsoft.com/office/drawing/2014/main" id="{34F2952E-137D-4A01-8C04-8F0C08236CED}"/>
              </a:ext>
            </a:extLst>
          </p:cNvPr>
          <p:cNvSpPr txBox="1">
            <a:spLocks noChangeArrowheads="1"/>
          </p:cNvSpPr>
          <p:nvPr/>
        </p:nvSpPr>
        <p:spPr bwMode="auto">
          <a:xfrm>
            <a:off x="7570788" y="6213475"/>
            <a:ext cx="1573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latin typeface="Arial" panose="020B0604020202020204" pitchFamily="34" charset="0"/>
              </a:rPr>
              <a:t>SOURCE: CAPGEMINI</a:t>
            </a:r>
          </a:p>
        </p:txBody>
      </p:sp>
      <p:pic>
        <p:nvPicPr>
          <p:cNvPr id="4100" name="Picture 2">
            <a:extLst>
              <a:ext uri="{FF2B5EF4-FFF2-40B4-BE49-F238E27FC236}">
                <a16:creationId xmlns:a16="http://schemas.microsoft.com/office/drawing/2014/main" id="{6CCCC81C-9A67-4681-9794-35186D94DD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1825" y="1366838"/>
            <a:ext cx="777240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ED76E663-14FE-463E-9544-7BF7478A003B}"/>
              </a:ext>
            </a:extLst>
          </p:cNvPr>
          <p:cNvSpPr>
            <a:spLocks noGrp="1"/>
          </p:cNvSpPr>
          <p:nvPr>
            <p:ph type="dt" sz="half" idx="10"/>
          </p:nvPr>
        </p:nvSpPr>
        <p:spPr/>
        <p:txBody>
          <a:bodyPr/>
          <a:lstStyle/>
          <a:p>
            <a:fld id="{2888E0F1-858F-4C30-93FA-C36B343A3C21}" type="datetime1">
              <a:rPr lang="vi-VN" smtClean="0"/>
              <a:t>02/06/2019</a:t>
            </a:fld>
            <a:endParaRPr lang="vi-VN"/>
          </a:p>
        </p:txBody>
      </p:sp>
      <p:sp>
        <p:nvSpPr>
          <p:cNvPr id="3" name="Slide Number Placeholder 2">
            <a:extLst>
              <a:ext uri="{FF2B5EF4-FFF2-40B4-BE49-F238E27FC236}">
                <a16:creationId xmlns:a16="http://schemas.microsoft.com/office/drawing/2014/main" id="{446E8F6B-8A46-4C4E-A74C-B2D50DE5345A}"/>
              </a:ext>
            </a:extLst>
          </p:cNvPr>
          <p:cNvSpPr>
            <a:spLocks noGrp="1"/>
          </p:cNvSpPr>
          <p:nvPr>
            <p:ph type="sldNum" sz="quarter" idx="12"/>
          </p:nvPr>
        </p:nvSpPr>
        <p:spPr/>
        <p:txBody>
          <a:bodyPr/>
          <a:lstStyle/>
          <a:p>
            <a:fld id="{13E96556-E26A-4B4C-A62E-531346E201EF}" type="slidenum">
              <a:rPr lang="vi-VN" smtClean="0"/>
              <a:t>20</a:t>
            </a:fld>
            <a:endParaRPr lang="vi-V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5B3E705-AC23-4CA3-8A61-E57DE3367681}"/>
              </a:ext>
            </a:extLst>
          </p:cNvPr>
          <p:cNvSpPr>
            <a:spLocks noGrp="1"/>
          </p:cNvSpPr>
          <p:nvPr>
            <p:ph type="title"/>
          </p:nvPr>
        </p:nvSpPr>
        <p:spPr/>
        <p:txBody>
          <a:bodyPr lIns="91440" tIns="45720" rIns="91440" bIns="45720" anchor="t"/>
          <a:lstStyle/>
          <a:p>
            <a:r>
              <a:rPr lang="en-US" altLang="en-US">
                <a:solidFill>
                  <a:schemeClr val="tx1"/>
                </a:solidFill>
                <a:cs typeface="Arial" panose="020B0604020202020204" pitchFamily="34" charset="0"/>
              </a:rPr>
              <a:t>Industry 4.0 Smart Factory</a:t>
            </a:r>
          </a:p>
        </p:txBody>
      </p:sp>
      <p:sp>
        <p:nvSpPr>
          <p:cNvPr id="5123" name="TextBox 3">
            <a:extLst>
              <a:ext uri="{FF2B5EF4-FFF2-40B4-BE49-F238E27FC236}">
                <a16:creationId xmlns:a16="http://schemas.microsoft.com/office/drawing/2014/main" id="{FBAD58D0-CB64-4205-9F5F-177AAD8147A9}"/>
              </a:ext>
            </a:extLst>
          </p:cNvPr>
          <p:cNvSpPr txBox="1">
            <a:spLocks noChangeArrowheads="1"/>
          </p:cNvSpPr>
          <p:nvPr/>
        </p:nvSpPr>
        <p:spPr bwMode="auto">
          <a:xfrm>
            <a:off x="7546975" y="5856288"/>
            <a:ext cx="15732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latin typeface="Arial" panose="020B0604020202020204" pitchFamily="34" charset="0"/>
              </a:rPr>
              <a:t>SOURCE: CAPGEMINI</a:t>
            </a:r>
          </a:p>
        </p:txBody>
      </p:sp>
      <p:pic>
        <p:nvPicPr>
          <p:cNvPr id="5124" name="Picture 2">
            <a:extLst>
              <a:ext uri="{FF2B5EF4-FFF2-40B4-BE49-F238E27FC236}">
                <a16:creationId xmlns:a16="http://schemas.microsoft.com/office/drawing/2014/main" id="{EB3F5845-D8D9-49FB-8E1B-75D4C4A7B9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63688"/>
            <a:ext cx="77724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Box 1">
            <a:extLst>
              <a:ext uri="{FF2B5EF4-FFF2-40B4-BE49-F238E27FC236}">
                <a16:creationId xmlns:a16="http://schemas.microsoft.com/office/drawing/2014/main" id="{6C8A7F8B-25F2-4279-ADCA-B7C237A662FA}"/>
              </a:ext>
            </a:extLst>
          </p:cNvPr>
          <p:cNvSpPr txBox="1">
            <a:spLocks noChangeArrowheads="1"/>
          </p:cNvSpPr>
          <p:nvPr/>
        </p:nvSpPr>
        <p:spPr bwMode="auto">
          <a:xfrm>
            <a:off x="3128963" y="5656263"/>
            <a:ext cx="3278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latin typeface="Arial" panose="020B0604020202020204" pitchFamily="34" charset="0"/>
              </a:rPr>
              <a:t>CPPS = CYBER-PHYSICAL PRODUCTION SYSTEM</a:t>
            </a:r>
          </a:p>
          <a:p>
            <a:r>
              <a:rPr lang="en-US" altLang="en-US" sz="1000" b="1">
                <a:latin typeface="Arial" panose="020B0604020202020204" pitchFamily="34" charset="0"/>
              </a:rPr>
              <a:t>M2M = MACHINE-TO-MACHINE</a:t>
            </a:r>
          </a:p>
        </p:txBody>
      </p:sp>
      <p:sp>
        <p:nvSpPr>
          <p:cNvPr id="2" name="Date Placeholder 1">
            <a:extLst>
              <a:ext uri="{FF2B5EF4-FFF2-40B4-BE49-F238E27FC236}">
                <a16:creationId xmlns:a16="http://schemas.microsoft.com/office/drawing/2014/main" id="{5772EB58-8C3A-46D2-B74C-BE929B3C0F6E}"/>
              </a:ext>
            </a:extLst>
          </p:cNvPr>
          <p:cNvSpPr>
            <a:spLocks noGrp="1"/>
          </p:cNvSpPr>
          <p:nvPr>
            <p:ph type="dt" sz="half" idx="10"/>
          </p:nvPr>
        </p:nvSpPr>
        <p:spPr/>
        <p:txBody>
          <a:bodyPr/>
          <a:lstStyle/>
          <a:p>
            <a:fld id="{098F60BB-00FA-4001-A1FA-4A5F094C2949}" type="datetime1">
              <a:rPr lang="vi-VN" smtClean="0"/>
              <a:t>02/06/2019</a:t>
            </a:fld>
            <a:endParaRPr lang="vi-VN"/>
          </a:p>
        </p:txBody>
      </p:sp>
      <p:sp>
        <p:nvSpPr>
          <p:cNvPr id="3" name="Slide Number Placeholder 2">
            <a:extLst>
              <a:ext uri="{FF2B5EF4-FFF2-40B4-BE49-F238E27FC236}">
                <a16:creationId xmlns:a16="http://schemas.microsoft.com/office/drawing/2014/main" id="{AF45A0AD-FEEE-4CA8-8184-8078015D3835}"/>
              </a:ext>
            </a:extLst>
          </p:cNvPr>
          <p:cNvSpPr>
            <a:spLocks noGrp="1"/>
          </p:cNvSpPr>
          <p:nvPr>
            <p:ph type="sldNum" sz="quarter" idx="12"/>
          </p:nvPr>
        </p:nvSpPr>
        <p:spPr/>
        <p:txBody>
          <a:bodyPr/>
          <a:lstStyle/>
          <a:p>
            <a:fld id="{13E96556-E26A-4B4C-A62E-531346E201EF}" type="slidenum">
              <a:rPr lang="vi-VN" smtClean="0"/>
              <a:t>21</a:t>
            </a:fld>
            <a:endParaRPr lang="vi-V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1D3E5C9-6871-42A9-9E36-646E52ED832E}"/>
              </a:ext>
            </a:extLst>
          </p:cNvPr>
          <p:cNvSpPr>
            <a:spLocks noGrp="1"/>
          </p:cNvSpPr>
          <p:nvPr>
            <p:ph type="title"/>
          </p:nvPr>
        </p:nvSpPr>
        <p:spPr/>
        <p:txBody>
          <a:bodyPr lIns="91440" tIns="45720" rIns="91440" bIns="45720" anchor="t"/>
          <a:lstStyle/>
          <a:p>
            <a:r>
              <a:rPr lang="en-US" altLang="en-US">
                <a:solidFill>
                  <a:schemeClr val="tx1"/>
                </a:solidFill>
                <a:cs typeface="Arial" panose="020B0604020202020204" pitchFamily="34" charset="0"/>
              </a:rPr>
              <a:t>Industry 4.0 Smart Factory</a:t>
            </a:r>
          </a:p>
        </p:txBody>
      </p:sp>
      <p:sp>
        <p:nvSpPr>
          <p:cNvPr id="6147" name="TextBox 3">
            <a:extLst>
              <a:ext uri="{FF2B5EF4-FFF2-40B4-BE49-F238E27FC236}">
                <a16:creationId xmlns:a16="http://schemas.microsoft.com/office/drawing/2014/main" id="{F0417AEE-1525-4025-A649-56EE06F28F54}"/>
              </a:ext>
            </a:extLst>
          </p:cNvPr>
          <p:cNvSpPr txBox="1">
            <a:spLocks noChangeArrowheads="1"/>
          </p:cNvSpPr>
          <p:nvPr/>
        </p:nvSpPr>
        <p:spPr bwMode="auto">
          <a:xfrm>
            <a:off x="5461000" y="5861050"/>
            <a:ext cx="3683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latin typeface="Arial" panose="020B0604020202020204" pitchFamily="34" charset="0"/>
              </a:rPr>
              <a:t>SOURCE: ROLAND BERGER STRATEGY CONSULTANTS</a:t>
            </a:r>
          </a:p>
        </p:txBody>
      </p:sp>
      <p:pic>
        <p:nvPicPr>
          <p:cNvPr id="6148" name="Picture 2">
            <a:extLst>
              <a:ext uri="{FF2B5EF4-FFF2-40B4-BE49-F238E27FC236}">
                <a16:creationId xmlns:a16="http://schemas.microsoft.com/office/drawing/2014/main" id="{443B0161-FB4A-4D5C-BE79-B5464F2F48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998538"/>
            <a:ext cx="7864475" cy="486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1BDC8695-220A-4D54-9FFD-4375F19416E7}"/>
              </a:ext>
            </a:extLst>
          </p:cNvPr>
          <p:cNvSpPr>
            <a:spLocks noGrp="1"/>
          </p:cNvSpPr>
          <p:nvPr>
            <p:ph type="dt" sz="half" idx="10"/>
          </p:nvPr>
        </p:nvSpPr>
        <p:spPr/>
        <p:txBody>
          <a:bodyPr/>
          <a:lstStyle/>
          <a:p>
            <a:fld id="{F058359B-9D13-4943-B799-70A63E80BECB}" type="datetime1">
              <a:rPr lang="vi-VN" smtClean="0"/>
              <a:t>02/06/2019</a:t>
            </a:fld>
            <a:endParaRPr lang="vi-VN"/>
          </a:p>
        </p:txBody>
      </p:sp>
      <p:sp>
        <p:nvSpPr>
          <p:cNvPr id="3" name="Slide Number Placeholder 2">
            <a:extLst>
              <a:ext uri="{FF2B5EF4-FFF2-40B4-BE49-F238E27FC236}">
                <a16:creationId xmlns:a16="http://schemas.microsoft.com/office/drawing/2014/main" id="{1AB1D293-4BFA-4FF9-A269-538AC8C9EFC6}"/>
              </a:ext>
            </a:extLst>
          </p:cNvPr>
          <p:cNvSpPr>
            <a:spLocks noGrp="1"/>
          </p:cNvSpPr>
          <p:nvPr>
            <p:ph type="sldNum" sz="quarter" idx="12"/>
          </p:nvPr>
        </p:nvSpPr>
        <p:spPr/>
        <p:txBody>
          <a:bodyPr/>
          <a:lstStyle/>
          <a:p>
            <a:fld id="{13E96556-E26A-4B4C-A62E-531346E201EF}" type="slidenum">
              <a:rPr lang="vi-VN" smtClean="0"/>
              <a:t>22</a:t>
            </a:fld>
            <a:endParaRPr lang="vi-V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8D63671-06FD-4358-918D-055AE1F37642}"/>
              </a:ext>
            </a:extLst>
          </p:cNvPr>
          <p:cNvSpPr>
            <a:spLocks noGrp="1"/>
          </p:cNvSpPr>
          <p:nvPr>
            <p:ph type="title"/>
          </p:nvPr>
        </p:nvSpPr>
        <p:spPr/>
        <p:txBody>
          <a:bodyPr lIns="91440" tIns="45720" rIns="91440" bIns="45720" anchor="t"/>
          <a:lstStyle/>
          <a:p>
            <a:r>
              <a:rPr lang="en-US" altLang="en-US">
                <a:solidFill>
                  <a:schemeClr val="tx1"/>
                </a:solidFill>
                <a:cs typeface="Arial" panose="020B0604020202020204" pitchFamily="34" charset="0"/>
              </a:rPr>
              <a:t>Industry 4.0 Supply Chain</a:t>
            </a:r>
          </a:p>
        </p:txBody>
      </p:sp>
      <p:sp>
        <p:nvSpPr>
          <p:cNvPr id="7171" name="TextBox 3">
            <a:extLst>
              <a:ext uri="{FF2B5EF4-FFF2-40B4-BE49-F238E27FC236}">
                <a16:creationId xmlns:a16="http://schemas.microsoft.com/office/drawing/2014/main" id="{AA04E062-EB62-4A27-8313-E365586E408F}"/>
              </a:ext>
            </a:extLst>
          </p:cNvPr>
          <p:cNvSpPr txBox="1">
            <a:spLocks noChangeArrowheads="1"/>
          </p:cNvSpPr>
          <p:nvPr/>
        </p:nvSpPr>
        <p:spPr bwMode="auto">
          <a:xfrm>
            <a:off x="7623175" y="5857875"/>
            <a:ext cx="15732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latin typeface="Arial" panose="020B0604020202020204" pitchFamily="34" charset="0"/>
              </a:rPr>
              <a:t>SOURCE: CAPGEMINI</a:t>
            </a:r>
          </a:p>
        </p:txBody>
      </p:sp>
      <p:pic>
        <p:nvPicPr>
          <p:cNvPr id="7172" name="Picture 1">
            <a:extLst>
              <a:ext uri="{FF2B5EF4-FFF2-40B4-BE49-F238E27FC236}">
                <a16:creationId xmlns:a16="http://schemas.microsoft.com/office/drawing/2014/main" id="{B3DB34E4-45F3-45C9-AC89-E8ECB06605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375" y="1127125"/>
            <a:ext cx="7772400"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820A2EF-D3CD-4FF5-8832-7E87ECFE1ABB}"/>
              </a:ext>
            </a:extLst>
          </p:cNvPr>
          <p:cNvSpPr>
            <a:spLocks noChangeArrowheads="1"/>
          </p:cNvSpPr>
          <p:nvPr/>
        </p:nvSpPr>
        <p:spPr bwMode="auto">
          <a:xfrm>
            <a:off x="587375" y="3689350"/>
            <a:ext cx="8402638" cy="21288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endParaRPr lang="vi-VN" altLang="vi-VN"/>
          </a:p>
        </p:txBody>
      </p:sp>
      <p:grpSp>
        <p:nvGrpSpPr>
          <p:cNvPr id="2" name="Group 38">
            <a:extLst>
              <a:ext uri="{FF2B5EF4-FFF2-40B4-BE49-F238E27FC236}">
                <a16:creationId xmlns:a16="http://schemas.microsoft.com/office/drawing/2014/main" id="{623E7493-4CDF-4BAD-8DDE-88086A251D36}"/>
              </a:ext>
            </a:extLst>
          </p:cNvPr>
          <p:cNvGrpSpPr>
            <a:grpSpLocks/>
          </p:cNvGrpSpPr>
          <p:nvPr/>
        </p:nvGrpSpPr>
        <p:grpSpPr bwMode="auto">
          <a:xfrm>
            <a:off x="674688" y="3108325"/>
            <a:ext cx="8150225" cy="2159000"/>
            <a:chOff x="673943" y="3108785"/>
            <a:chExt cx="8151733" cy="2157764"/>
          </a:xfrm>
        </p:grpSpPr>
        <p:grpSp>
          <p:nvGrpSpPr>
            <p:cNvPr id="7175" name="Group 33">
              <a:extLst>
                <a:ext uri="{FF2B5EF4-FFF2-40B4-BE49-F238E27FC236}">
                  <a16:creationId xmlns:a16="http://schemas.microsoft.com/office/drawing/2014/main" id="{4F1EACC5-A9CE-478A-9A08-F23B0A73806B}"/>
                </a:ext>
              </a:extLst>
            </p:cNvPr>
            <p:cNvGrpSpPr>
              <a:grpSpLocks/>
            </p:cNvGrpSpPr>
            <p:nvPr/>
          </p:nvGrpSpPr>
          <p:grpSpPr bwMode="auto">
            <a:xfrm>
              <a:off x="673943" y="3108785"/>
              <a:ext cx="8151733" cy="1699120"/>
              <a:chOff x="673943" y="3108785"/>
              <a:chExt cx="8151733" cy="1699120"/>
            </a:xfrm>
          </p:grpSpPr>
          <p:sp>
            <p:nvSpPr>
              <p:cNvPr id="7178" name="TextBox 3">
                <a:extLst>
                  <a:ext uri="{FF2B5EF4-FFF2-40B4-BE49-F238E27FC236}">
                    <a16:creationId xmlns:a16="http://schemas.microsoft.com/office/drawing/2014/main" id="{89EE27A5-4506-4723-B56A-17B4890B4BC8}"/>
                  </a:ext>
                </a:extLst>
              </p:cNvPr>
              <p:cNvSpPr txBox="1">
                <a:spLocks noChangeArrowheads="1"/>
              </p:cNvSpPr>
              <p:nvPr/>
            </p:nvSpPr>
            <p:spPr bwMode="auto">
              <a:xfrm>
                <a:off x="673943" y="3921004"/>
                <a:ext cx="15672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vi-VN" sz="1400" b="1">
                    <a:solidFill>
                      <a:srgbClr val="00B050"/>
                    </a:solidFill>
                    <a:latin typeface="Arial" panose="020B0604020202020204" pitchFamily="34" charset="0"/>
                    <a:cs typeface="Arial" panose="020B0604020202020204" pitchFamily="34" charset="0"/>
                  </a:rPr>
                  <a:t>RAW MATERIAL</a:t>
                </a:r>
              </a:p>
              <a:p>
                <a:pPr algn="ctr"/>
                <a:r>
                  <a:rPr lang="en-US" altLang="vi-VN" sz="1400" b="1">
                    <a:solidFill>
                      <a:srgbClr val="00B050"/>
                    </a:solidFill>
                    <a:latin typeface="Arial" panose="020B0604020202020204" pitchFamily="34" charset="0"/>
                    <a:cs typeface="Arial" panose="020B0604020202020204" pitchFamily="34" charset="0"/>
                  </a:rPr>
                  <a:t>SUPPLIER</a:t>
                </a:r>
              </a:p>
            </p:txBody>
          </p:sp>
          <p:sp>
            <p:nvSpPr>
              <p:cNvPr id="7179" name="TextBox 7">
                <a:extLst>
                  <a:ext uri="{FF2B5EF4-FFF2-40B4-BE49-F238E27FC236}">
                    <a16:creationId xmlns:a16="http://schemas.microsoft.com/office/drawing/2014/main" id="{1B4AA31C-1676-4293-979C-20E5C26014EB}"/>
                  </a:ext>
                </a:extLst>
              </p:cNvPr>
              <p:cNvSpPr txBox="1">
                <a:spLocks noChangeArrowheads="1"/>
              </p:cNvSpPr>
              <p:nvPr/>
            </p:nvSpPr>
            <p:spPr bwMode="auto">
              <a:xfrm>
                <a:off x="2339657" y="4486055"/>
                <a:ext cx="1151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vi-VN" sz="1400" b="1">
                    <a:solidFill>
                      <a:srgbClr val="00B050"/>
                    </a:solidFill>
                    <a:latin typeface="Arial" panose="020B0604020202020204" pitchFamily="34" charset="0"/>
                    <a:cs typeface="Arial" panose="020B0604020202020204" pitchFamily="34" charset="0"/>
                  </a:rPr>
                  <a:t>LOGISTICS</a:t>
                </a:r>
              </a:p>
            </p:txBody>
          </p:sp>
          <p:sp>
            <p:nvSpPr>
              <p:cNvPr id="7180" name="TextBox 8">
                <a:extLst>
                  <a:ext uri="{FF2B5EF4-FFF2-40B4-BE49-F238E27FC236}">
                    <a16:creationId xmlns:a16="http://schemas.microsoft.com/office/drawing/2014/main" id="{A720ED0D-519D-44B6-B052-DAC99A65FCC8}"/>
                  </a:ext>
                </a:extLst>
              </p:cNvPr>
              <p:cNvSpPr txBox="1">
                <a:spLocks noChangeArrowheads="1"/>
              </p:cNvSpPr>
              <p:nvPr/>
            </p:nvSpPr>
            <p:spPr bwMode="auto">
              <a:xfrm>
                <a:off x="5252817" y="4500128"/>
                <a:ext cx="1151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vi-VN" sz="1400" b="1">
                    <a:solidFill>
                      <a:srgbClr val="00B050"/>
                    </a:solidFill>
                    <a:latin typeface="Arial" panose="020B0604020202020204" pitchFamily="34" charset="0"/>
                    <a:cs typeface="Arial" panose="020B0604020202020204" pitchFamily="34" charset="0"/>
                  </a:rPr>
                  <a:t>LOGISTICS</a:t>
                </a:r>
              </a:p>
            </p:txBody>
          </p:sp>
          <p:sp>
            <p:nvSpPr>
              <p:cNvPr id="7181" name="TextBox 9">
                <a:extLst>
                  <a:ext uri="{FF2B5EF4-FFF2-40B4-BE49-F238E27FC236}">
                    <a16:creationId xmlns:a16="http://schemas.microsoft.com/office/drawing/2014/main" id="{54C31C56-BEE2-4F96-8844-5946C0F35889}"/>
                  </a:ext>
                </a:extLst>
              </p:cNvPr>
              <p:cNvSpPr txBox="1">
                <a:spLocks noChangeArrowheads="1"/>
              </p:cNvSpPr>
              <p:nvPr/>
            </p:nvSpPr>
            <p:spPr bwMode="auto">
              <a:xfrm>
                <a:off x="3679366" y="3958288"/>
                <a:ext cx="17008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vi-VN" sz="1400" b="1">
                    <a:solidFill>
                      <a:srgbClr val="00B050"/>
                    </a:solidFill>
                    <a:latin typeface="Arial" panose="020B0604020202020204" pitchFamily="34" charset="0"/>
                    <a:cs typeface="Arial" panose="020B0604020202020204" pitchFamily="34" charset="0"/>
                  </a:rPr>
                  <a:t>MANUFACTURER</a:t>
                </a:r>
              </a:p>
            </p:txBody>
          </p:sp>
          <p:sp>
            <p:nvSpPr>
              <p:cNvPr id="7182" name="TextBox 10">
                <a:extLst>
                  <a:ext uri="{FF2B5EF4-FFF2-40B4-BE49-F238E27FC236}">
                    <a16:creationId xmlns:a16="http://schemas.microsoft.com/office/drawing/2014/main" id="{826D7745-5B0C-4960-B221-D00E37A1F8B8}"/>
                  </a:ext>
                </a:extLst>
              </p:cNvPr>
              <p:cNvSpPr txBox="1">
                <a:spLocks noChangeArrowheads="1"/>
              </p:cNvSpPr>
              <p:nvPr/>
            </p:nvSpPr>
            <p:spPr bwMode="auto">
              <a:xfrm>
                <a:off x="6036446" y="3932214"/>
                <a:ext cx="12089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vi-VN" sz="1400" b="1">
                    <a:solidFill>
                      <a:srgbClr val="00B050"/>
                    </a:solidFill>
                    <a:latin typeface="Arial" panose="020B0604020202020204" pitchFamily="34" charset="0"/>
                    <a:cs typeface="Arial" panose="020B0604020202020204" pitchFamily="34" charset="0"/>
                  </a:rPr>
                  <a:t>CUSTOMER</a:t>
                </a:r>
              </a:p>
            </p:txBody>
          </p:sp>
          <p:sp>
            <p:nvSpPr>
              <p:cNvPr id="7183" name="TextBox 11">
                <a:extLst>
                  <a:ext uri="{FF2B5EF4-FFF2-40B4-BE49-F238E27FC236}">
                    <a16:creationId xmlns:a16="http://schemas.microsoft.com/office/drawing/2014/main" id="{A3077E9A-6EE6-4779-AF52-3D8595280C3F}"/>
                  </a:ext>
                </a:extLst>
              </p:cNvPr>
              <p:cNvSpPr txBox="1">
                <a:spLocks noChangeArrowheads="1"/>
              </p:cNvSpPr>
              <p:nvPr/>
            </p:nvSpPr>
            <p:spPr bwMode="auto">
              <a:xfrm>
                <a:off x="7711268" y="3891519"/>
                <a:ext cx="11144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vi-VN" sz="1400" b="1">
                    <a:solidFill>
                      <a:srgbClr val="00B050"/>
                    </a:solidFill>
                    <a:latin typeface="Arial" panose="020B0604020202020204" pitchFamily="34" charset="0"/>
                    <a:cs typeface="Arial" panose="020B0604020202020204" pitchFamily="34" charset="0"/>
                  </a:rPr>
                  <a:t>END USER</a:t>
                </a:r>
              </a:p>
            </p:txBody>
          </p:sp>
          <p:sp>
            <p:nvSpPr>
              <p:cNvPr id="7184" name="TextBox 12">
                <a:extLst>
                  <a:ext uri="{FF2B5EF4-FFF2-40B4-BE49-F238E27FC236}">
                    <a16:creationId xmlns:a16="http://schemas.microsoft.com/office/drawing/2014/main" id="{258AE7AD-D25F-436F-BC9D-4420E4635463}"/>
                  </a:ext>
                </a:extLst>
              </p:cNvPr>
              <p:cNvSpPr txBox="1">
                <a:spLocks noChangeArrowheads="1"/>
              </p:cNvSpPr>
              <p:nvPr/>
            </p:nvSpPr>
            <p:spPr bwMode="auto">
              <a:xfrm>
                <a:off x="6869995" y="4466378"/>
                <a:ext cx="1151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vi-VN" sz="1400" b="1">
                    <a:solidFill>
                      <a:srgbClr val="00B050"/>
                    </a:solidFill>
                    <a:latin typeface="Arial" panose="020B0604020202020204" pitchFamily="34" charset="0"/>
                    <a:cs typeface="Arial" panose="020B0604020202020204" pitchFamily="34" charset="0"/>
                  </a:rPr>
                  <a:t>LOGISTICS</a:t>
                </a:r>
              </a:p>
            </p:txBody>
          </p:sp>
          <p:cxnSp>
            <p:nvCxnSpPr>
              <p:cNvPr id="7185" name="Straight Arrow Connector 5">
                <a:extLst>
                  <a:ext uri="{FF2B5EF4-FFF2-40B4-BE49-F238E27FC236}">
                    <a16:creationId xmlns:a16="http://schemas.microsoft.com/office/drawing/2014/main" id="{197593E9-A369-47DC-9E67-CE34DFD267F5}"/>
                  </a:ext>
                </a:extLst>
              </p:cNvPr>
              <p:cNvCxnSpPr>
                <a:cxnSpLocks noChangeShapeType="1"/>
              </p:cNvCxnSpPr>
              <p:nvPr/>
            </p:nvCxnSpPr>
            <p:spPr bwMode="auto">
              <a:xfrm flipV="1">
                <a:off x="2124167" y="3597442"/>
                <a:ext cx="215490" cy="323562"/>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7186" name="Straight Arrow Connector 17">
                <a:extLst>
                  <a:ext uri="{FF2B5EF4-FFF2-40B4-BE49-F238E27FC236}">
                    <a16:creationId xmlns:a16="http://schemas.microsoft.com/office/drawing/2014/main" id="{07BE6924-B921-481D-A891-3D23A275BCA3}"/>
                  </a:ext>
                </a:extLst>
              </p:cNvPr>
              <p:cNvCxnSpPr>
                <a:cxnSpLocks noChangeShapeType="1"/>
              </p:cNvCxnSpPr>
              <p:nvPr/>
            </p:nvCxnSpPr>
            <p:spPr bwMode="auto">
              <a:xfrm flipV="1">
                <a:off x="4473575" y="3514894"/>
                <a:ext cx="0" cy="406110"/>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7187" name="Straight Arrow Connector 24">
                <a:extLst>
                  <a:ext uri="{FF2B5EF4-FFF2-40B4-BE49-F238E27FC236}">
                    <a16:creationId xmlns:a16="http://schemas.microsoft.com/office/drawing/2014/main" id="{22E03C56-492A-4EF8-AFE6-8FAEB2B96ED9}"/>
                  </a:ext>
                </a:extLst>
              </p:cNvPr>
              <p:cNvCxnSpPr>
                <a:cxnSpLocks noChangeShapeType="1"/>
              </p:cNvCxnSpPr>
              <p:nvPr/>
            </p:nvCxnSpPr>
            <p:spPr bwMode="auto">
              <a:xfrm flipV="1">
                <a:off x="6610660" y="3514894"/>
                <a:ext cx="0" cy="406110"/>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7188" name="Straight Arrow Connector 25">
                <a:extLst>
                  <a:ext uri="{FF2B5EF4-FFF2-40B4-BE49-F238E27FC236}">
                    <a16:creationId xmlns:a16="http://schemas.microsoft.com/office/drawing/2014/main" id="{D9757EE5-3D45-41ED-9279-83EED278FFB5}"/>
                  </a:ext>
                </a:extLst>
              </p:cNvPr>
              <p:cNvCxnSpPr>
                <a:cxnSpLocks noChangeShapeType="1"/>
              </p:cNvCxnSpPr>
              <p:nvPr/>
            </p:nvCxnSpPr>
            <p:spPr bwMode="auto">
              <a:xfrm flipH="1" flipV="1">
                <a:off x="8127165" y="3108785"/>
                <a:ext cx="331035" cy="743047"/>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7189" name="Straight Arrow Connector 28">
                <a:extLst>
                  <a:ext uri="{FF2B5EF4-FFF2-40B4-BE49-F238E27FC236}">
                    <a16:creationId xmlns:a16="http://schemas.microsoft.com/office/drawing/2014/main" id="{BC640FE6-2051-4830-BC10-793FD488F25B}"/>
                  </a:ext>
                </a:extLst>
              </p:cNvPr>
              <p:cNvCxnSpPr>
                <a:cxnSpLocks noChangeShapeType="1"/>
              </p:cNvCxnSpPr>
              <p:nvPr/>
            </p:nvCxnSpPr>
            <p:spPr bwMode="auto">
              <a:xfrm flipV="1">
                <a:off x="2891739" y="3592399"/>
                <a:ext cx="514530" cy="851825"/>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7190" name="Straight Arrow Connector 30">
                <a:extLst>
                  <a:ext uri="{FF2B5EF4-FFF2-40B4-BE49-F238E27FC236}">
                    <a16:creationId xmlns:a16="http://schemas.microsoft.com/office/drawing/2014/main" id="{EF4DEF87-4AC0-463F-A8E7-5147111698EC}"/>
                  </a:ext>
                </a:extLst>
              </p:cNvPr>
              <p:cNvCxnSpPr>
                <a:cxnSpLocks noChangeShapeType="1"/>
              </p:cNvCxnSpPr>
              <p:nvPr/>
            </p:nvCxnSpPr>
            <p:spPr bwMode="auto">
              <a:xfrm flipH="1" flipV="1">
                <a:off x="5492480" y="3480309"/>
                <a:ext cx="353637" cy="963915"/>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7191" name="Straight Arrow Connector 32">
                <a:extLst>
                  <a:ext uri="{FF2B5EF4-FFF2-40B4-BE49-F238E27FC236}">
                    <a16:creationId xmlns:a16="http://schemas.microsoft.com/office/drawing/2014/main" id="{9C4CFA42-DA74-4CE0-B007-B975940BC1F5}"/>
                  </a:ext>
                </a:extLst>
              </p:cNvPr>
              <p:cNvCxnSpPr>
                <a:cxnSpLocks noChangeShapeType="1"/>
              </p:cNvCxnSpPr>
              <p:nvPr/>
            </p:nvCxnSpPr>
            <p:spPr bwMode="auto">
              <a:xfrm flipH="1" flipV="1">
                <a:off x="7418339" y="3189313"/>
                <a:ext cx="7800" cy="1228214"/>
              </a:xfrm>
              <a:prstGeom prst="straightConnector1">
                <a:avLst/>
              </a:prstGeom>
              <a:noFill/>
              <a:ln w="57150" algn="ctr">
                <a:solidFill>
                  <a:srgbClr val="00B050"/>
                </a:solidFill>
                <a:round/>
                <a:headEnd/>
                <a:tailEnd type="triangle" w="med" len="med"/>
              </a:ln>
              <a:extLst>
                <a:ext uri="{909E8E84-426E-40DD-AFC4-6F175D3DCCD1}">
                  <a14:hiddenFill xmlns:a14="http://schemas.microsoft.com/office/drawing/2010/main">
                    <a:noFill/>
                  </a14:hiddenFill>
                </a:ext>
              </a:extLst>
            </p:spPr>
          </p:cxnSp>
        </p:grpSp>
        <p:sp>
          <p:nvSpPr>
            <p:cNvPr id="7176" name="TextBox 34">
              <a:extLst>
                <a:ext uri="{FF2B5EF4-FFF2-40B4-BE49-F238E27FC236}">
                  <a16:creationId xmlns:a16="http://schemas.microsoft.com/office/drawing/2014/main" id="{28E56901-BC8D-4F0D-84DD-673978305FC9}"/>
                </a:ext>
              </a:extLst>
            </p:cNvPr>
            <p:cNvSpPr txBox="1">
              <a:spLocks noChangeArrowheads="1"/>
            </p:cNvSpPr>
            <p:nvPr/>
          </p:nvSpPr>
          <p:spPr bwMode="auto">
            <a:xfrm>
              <a:off x="685800" y="4927995"/>
              <a:ext cx="1811586" cy="338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vi-VN" sz="1600" b="1">
                  <a:latin typeface="Arial" panose="020B0604020202020204" pitchFamily="34" charset="0"/>
                  <a:cs typeface="Arial" panose="020B0604020202020204" pitchFamily="34" charset="0"/>
                </a:rPr>
                <a:t>SUPPLY CHAIN: </a:t>
              </a:r>
            </a:p>
          </p:txBody>
        </p:sp>
        <p:cxnSp>
          <p:nvCxnSpPr>
            <p:cNvPr id="7177" name="Straight Arrow Connector 36">
              <a:extLst>
                <a:ext uri="{FF2B5EF4-FFF2-40B4-BE49-F238E27FC236}">
                  <a16:creationId xmlns:a16="http://schemas.microsoft.com/office/drawing/2014/main" id="{5884133C-2309-498D-A614-7A2F904C2D91}"/>
                </a:ext>
              </a:extLst>
            </p:cNvPr>
            <p:cNvCxnSpPr>
              <a:cxnSpLocks noChangeShapeType="1"/>
            </p:cNvCxnSpPr>
            <p:nvPr/>
          </p:nvCxnSpPr>
          <p:spPr bwMode="auto">
            <a:xfrm>
              <a:off x="2519667" y="5101199"/>
              <a:ext cx="5890114" cy="0"/>
            </a:xfrm>
            <a:prstGeom prst="straightConnector1">
              <a:avLst/>
            </a:prstGeom>
            <a:noFill/>
            <a:ln w="38100" algn="ctr">
              <a:solidFill>
                <a:schemeClr val="tx1"/>
              </a:solidFill>
              <a:prstDash val="dash"/>
              <a:round/>
              <a:headEnd/>
              <a:tailEnd type="triangle" w="med" len="med"/>
            </a:ln>
            <a:extLst>
              <a:ext uri="{909E8E84-426E-40DD-AFC4-6F175D3DCCD1}">
                <a14:hiddenFill xmlns:a14="http://schemas.microsoft.com/office/drawing/2010/main">
                  <a:noFill/>
                </a14:hiddenFill>
              </a:ext>
            </a:extLst>
          </p:spPr>
        </p:cxnSp>
      </p:grpSp>
      <p:sp>
        <p:nvSpPr>
          <p:cNvPr id="4" name="Date Placeholder 3">
            <a:extLst>
              <a:ext uri="{FF2B5EF4-FFF2-40B4-BE49-F238E27FC236}">
                <a16:creationId xmlns:a16="http://schemas.microsoft.com/office/drawing/2014/main" id="{443D4C2C-1810-4931-8C7A-02B9B38643D2}"/>
              </a:ext>
            </a:extLst>
          </p:cNvPr>
          <p:cNvSpPr>
            <a:spLocks noGrp="1"/>
          </p:cNvSpPr>
          <p:nvPr>
            <p:ph type="dt" sz="half" idx="10"/>
          </p:nvPr>
        </p:nvSpPr>
        <p:spPr/>
        <p:txBody>
          <a:bodyPr/>
          <a:lstStyle/>
          <a:p>
            <a:fld id="{0861214E-074D-4A49-94B2-D34E159A3BFD}" type="datetime1">
              <a:rPr lang="vi-VN" smtClean="0"/>
              <a:t>02/06/2019</a:t>
            </a:fld>
            <a:endParaRPr lang="vi-VN"/>
          </a:p>
        </p:txBody>
      </p:sp>
      <p:sp>
        <p:nvSpPr>
          <p:cNvPr id="5" name="Slide Number Placeholder 4">
            <a:extLst>
              <a:ext uri="{FF2B5EF4-FFF2-40B4-BE49-F238E27FC236}">
                <a16:creationId xmlns:a16="http://schemas.microsoft.com/office/drawing/2014/main" id="{E81B3047-8488-4ADD-A158-373E11E86E4E}"/>
              </a:ext>
            </a:extLst>
          </p:cNvPr>
          <p:cNvSpPr>
            <a:spLocks noGrp="1"/>
          </p:cNvSpPr>
          <p:nvPr>
            <p:ph type="sldNum" sz="quarter" idx="12"/>
          </p:nvPr>
        </p:nvSpPr>
        <p:spPr/>
        <p:txBody>
          <a:bodyPr/>
          <a:lstStyle/>
          <a:p>
            <a:fld id="{13E96556-E26A-4B4C-A62E-531346E201EF}" type="slidenum">
              <a:rPr lang="vi-VN" smtClean="0"/>
              <a:t>23</a:t>
            </a:fld>
            <a:endParaRPr lang="vi-VN"/>
          </a:p>
        </p:txBody>
      </p:sp>
    </p:spTree>
    <p:extLst>
      <p:ext uri="{BB962C8B-B14F-4D97-AF65-F5344CB8AC3E}">
        <p14:creationId xmlns:p14="http://schemas.microsoft.com/office/powerpoint/2010/main" val="894160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1C881D5-D77E-4E4C-A7B5-84654E2C3735}"/>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endParaRPr lang="en-US" altLang="en-US"/>
          </a:p>
        </p:txBody>
      </p:sp>
      <p:sp>
        <p:nvSpPr>
          <p:cNvPr id="8195" name="Rectangle 3">
            <a:extLst>
              <a:ext uri="{FF2B5EF4-FFF2-40B4-BE49-F238E27FC236}">
                <a16:creationId xmlns:a16="http://schemas.microsoft.com/office/drawing/2014/main" id="{29CA0802-BBDC-4A93-B4D2-E947973595A8}"/>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endParaRPr lang="en-US" altLang="en-US"/>
          </a:p>
        </p:txBody>
      </p:sp>
      <p:sp>
        <p:nvSpPr>
          <p:cNvPr id="8196" name="Rectangle 4">
            <a:extLst>
              <a:ext uri="{FF2B5EF4-FFF2-40B4-BE49-F238E27FC236}">
                <a16:creationId xmlns:a16="http://schemas.microsoft.com/office/drawing/2014/main" id="{9CF2D29F-EB1C-4335-B727-AF5C569C09C5}"/>
              </a:ext>
            </a:extLst>
          </p:cNvPr>
          <p:cNvSpPr>
            <a:spLocks noGrp="1" noChangeArrowheads="1"/>
          </p:cNvSpPr>
          <p:nvPr>
            <p:ph type="title"/>
          </p:nvPr>
        </p:nvSpPr>
        <p:spPr>
          <a:xfrm>
            <a:off x="592138" y="158750"/>
            <a:ext cx="7772400" cy="722313"/>
          </a:xfrm>
          <a:noFill/>
        </p:spPr>
        <p:txBody>
          <a:bodyPr lIns="82550" tIns="41275" rIns="82550" bIns="41275" anchor="b"/>
          <a:lstStyle/>
          <a:p>
            <a:pPr>
              <a:lnSpc>
                <a:spcPct val="90000"/>
              </a:lnSpc>
            </a:pPr>
            <a:r>
              <a:rPr lang="en-US" altLang="en-US"/>
              <a:t>Some Industry 4.0 Technologies</a:t>
            </a:r>
          </a:p>
        </p:txBody>
      </p:sp>
      <p:sp>
        <p:nvSpPr>
          <p:cNvPr id="6" name="Titel 2">
            <a:extLst>
              <a:ext uri="{FF2B5EF4-FFF2-40B4-BE49-F238E27FC236}">
                <a16:creationId xmlns:a16="http://schemas.microsoft.com/office/drawing/2014/main" id="{D99DC65E-6D00-4838-9623-88C8A3DE6C70}"/>
              </a:ext>
            </a:extLst>
          </p:cNvPr>
          <p:cNvSpPr txBox="1">
            <a:spLocks/>
          </p:cNvSpPr>
          <p:nvPr/>
        </p:nvSpPr>
        <p:spPr>
          <a:xfrm>
            <a:off x="890588" y="4914900"/>
            <a:ext cx="7056437" cy="828675"/>
          </a:xfrm>
          <a:prstGeom prst="rect">
            <a:avLst/>
          </a:prstGeom>
        </p:spPr>
        <p:txBody>
          <a:bodyPr lIns="0" tIns="0" rIns="0" bIns="0" anchor="b"/>
          <a:lstStyle>
            <a:lvl1pPr algn="l" rtl="0" eaLnBrk="0" fontAlgn="base" hangingPunct="0">
              <a:spcBef>
                <a:spcPct val="0"/>
              </a:spcBef>
              <a:spcAft>
                <a:spcPct val="0"/>
              </a:spcAft>
              <a:defRPr sz="2400" kern="1200" cap="all" spc="2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Lucida Sans Unicode" pitchFamily="34" charset="0"/>
              </a:defRPr>
            </a:lvl2pPr>
            <a:lvl3pPr algn="l" rtl="0" eaLnBrk="0" fontAlgn="base" hangingPunct="0">
              <a:spcBef>
                <a:spcPct val="0"/>
              </a:spcBef>
              <a:spcAft>
                <a:spcPct val="0"/>
              </a:spcAft>
              <a:defRPr sz="2400">
                <a:solidFill>
                  <a:schemeClr val="accent1"/>
                </a:solidFill>
                <a:latin typeface="Lucida Sans Unicode" pitchFamily="34" charset="0"/>
              </a:defRPr>
            </a:lvl3pPr>
            <a:lvl4pPr algn="l" rtl="0" eaLnBrk="0" fontAlgn="base" hangingPunct="0">
              <a:spcBef>
                <a:spcPct val="0"/>
              </a:spcBef>
              <a:spcAft>
                <a:spcPct val="0"/>
              </a:spcAft>
              <a:defRPr sz="2400">
                <a:solidFill>
                  <a:schemeClr val="accent1"/>
                </a:solidFill>
                <a:latin typeface="Lucida Sans Unicode" pitchFamily="34" charset="0"/>
              </a:defRPr>
            </a:lvl4pPr>
            <a:lvl5pPr algn="l" rtl="0" eaLnBrk="0" fontAlgn="base" hangingPunct="0">
              <a:spcBef>
                <a:spcPct val="0"/>
              </a:spcBef>
              <a:spcAft>
                <a:spcPct val="0"/>
              </a:spcAft>
              <a:defRPr sz="2400">
                <a:solidFill>
                  <a:schemeClr val="accent1"/>
                </a:solidFill>
                <a:latin typeface="Lucida Sans Unicode" pitchFamily="34" charset="0"/>
              </a:defRPr>
            </a:lvl5pPr>
            <a:lvl6pPr marL="457200" algn="l" rtl="0" fontAlgn="base">
              <a:spcBef>
                <a:spcPct val="0"/>
              </a:spcBef>
              <a:spcAft>
                <a:spcPct val="0"/>
              </a:spcAft>
              <a:defRPr sz="2400">
                <a:solidFill>
                  <a:schemeClr val="accent1"/>
                </a:solidFill>
                <a:latin typeface="Lucida Sans Unicode" pitchFamily="34" charset="0"/>
              </a:defRPr>
            </a:lvl6pPr>
            <a:lvl7pPr marL="914400" algn="l" rtl="0" fontAlgn="base">
              <a:spcBef>
                <a:spcPct val="0"/>
              </a:spcBef>
              <a:spcAft>
                <a:spcPct val="0"/>
              </a:spcAft>
              <a:defRPr sz="2400">
                <a:solidFill>
                  <a:schemeClr val="accent1"/>
                </a:solidFill>
                <a:latin typeface="Lucida Sans Unicode" pitchFamily="34" charset="0"/>
              </a:defRPr>
            </a:lvl7pPr>
            <a:lvl8pPr marL="1371600" algn="l" rtl="0" fontAlgn="base">
              <a:spcBef>
                <a:spcPct val="0"/>
              </a:spcBef>
              <a:spcAft>
                <a:spcPct val="0"/>
              </a:spcAft>
              <a:defRPr sz="2400">
                <a:solidFill>
                  <a:schemeClr val="accent1"/>
                </a:solidFill>
                <a:latin typeface="Lucida Sans Unicode" pitchFamily="34" charset="0"/>
              </a:defRPr>
            </a:lvl8pPr>
            <a:lvl9pPr marL="1828800" algn="l" rtl="0" fontAlgn="base">
              <a:spcBef>
                <a:spcPct val="0"/>
              </a:spcBef>
              <a:spcAft>
                <a:spcPct val="0"/>
              </a:spcAft>
              <a:defRPr sz="2400">
                <a:solidFill>
                  <a:schemeClr val="accent1"/>
                </a:solidFill>
                <a:latin typeface="Lucida Sans Unicode" pitchFamily="34" charset="0"/>
              </a:defRPr>
            </a:lvl9pPr>
          </a:lstStyle>
          <a:p>
            <a:pPr>
              <a:defRPr/>
            </a:pPr>
            <a:endParaRPr lang="de-DE" dirty="0"/>
          </a:p>
        </p:txBody>
      </p:sp>
      <p:sp>
        <p:nvSpPr>
          <p:cNvPr id="8" name="Diagonal liegende Ecken des Rechtecks abrunden 11">
            <a:extLst>
              <a:ext uri="{FF2B5EF4-FFF2-40B4-BE49-F238E27FC236}">
                <a16:creationId xmlns:a16="http://schemas.microsoft.com/office/drawing/2014/main" id="{48111C09-D468-4DBD-9767-FD096548969F}"/>
              </a:ext>
            </a:extLst>
          </p:cNvPr>
          <p:cNvSpPr/>
          <p:nvPr/>
        </p:nvSpPr>
        <p:spPr>
          <a:xfrm>
            <a:off x="746125" y="2973388"/>
            <a:ext cx="1836738" cy="1762125"/>
          </a:xfrm>
          <a:prstGeom prst="round2Diag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buClr>
                <a:schemeClr val="accent1"/>
              </a:buClr>
              <a:defRPr/>
            </a:pPr>
            <a:r>
              <a:rPr lang="en-US" sz="1600" b="1" dirty="0">
                <a:solidFill>
                  <a:srgbClr val="6A6A6A"/>
                </a:solidFill>
              </a:rPr>
              <a:t>Digital workflows and platforms</a:t>
            </a:r>
          </a:p>
        </p:txBody>
      </p:sp>
      <p:pic>
        <p:nvPicPr>
          <p:cNvPr id="8199" name="Bild 1">
            <a:extLst>
              <a:ext uri="{FF2B5EF4-FFF2-40B4-BE49-F238E27FC236}">
                <a16:creationId xmlns:a16="http://schemas.microsoft.com/office/drawing/2014/main" id="{9C6ABB3C-C3E2-4C27-879F-BDDF2A4D53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88" y="3954463"/>
            <a:ext cx="5461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Bild 12">
            <a:extLst>
              <a:ext uri="{FF2B5EF4-FFF2-40B4-BE49-F238E27FC236}">
                <a16:creationId xmlns:a16="http://schemas.microsoft.com/office/drawing/2014/main" id="{58EC2F83-B4A2-43A5-BAC4-C2F2ADB263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4188" y="3962400"/>
            <a:ext cx="541337"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Pfeil nach rechts 4">
            <a:extLst>
              <a:ext uri="{FF2B5EF4-FFF2-40B4-BE49-F238E27FC236}">
                <a16:creationId xmlns:a16="http://schemas.microsoft.com/office/drawing/2014/main" id="{FD8C4E71-A05B-4844-B2B0-BCF6A12F0E65}"/>
              </a:ext>
            </a:extLst>
          </p:cNvPr>
          <p:cNvSpPr/>
          <p:nvPr/>
        </p:nvSpPr>
        <p:spPr>
          <a:xfrm>
            <a:off x="1538288" y="4089400"/>
            <a:ext cx="252412" cy="288925"/>
          </a:xfrm>
          <a:prstGeom prst="rightArrow">
            <a:avLst/>
          </a:prstGeom>
          <a:solidFill>
            <a:schemeClr val="accent5">
              <a:lumMod val="1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0000"/>
              </a:lnSpc>
              <a:buClr>
                <a:schemeClr val="accent1"/>
              </a:buClr>
              <a:defRPr/>
            </a:pPr>
            <a:endParaRPr lang="de-DE" sz="1200" dirty="0" err="1">
              <a:solidFill>
                <a:schemeClr val="tx1"/>
              </a:solidFill>
            </a:endParaRPr>
          </a:p>
        </p:txBody>
      </p:sp>
      <p:sp>
        <p:nvSpPr>
          <p:cNvPr id="12" name="Diagonal liegende Ecken des Rechtecks abrunden 13">
            <a:extLst>
              <a:ext uri="{FF2B5EF4-FFF2-40B4-BE49-F238E27FC236}">
                <a16:creationId xmlns:a16="http://schemas.microsoft.com/office/drawing/2014/main" id="{0E207B69-AC10-469E-82ED-8D598AFABD4D}"/>
              </a:ext>
            </a:extLst>
          </p:cNvPr>
          <p:cNvSpPr/>
          <p:nvPr/>
        </p:nvSpPr>
        <p:spPr>
          <a:xfrm>
            <a:off x="746125" y="1098550"/>
            <a:ext cx="1836738" cy="1762125"/>
          </a:xfrm>
          <a:prstGeom prst="round2Diag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ct val="90000"/>
              </a:lnSpc>
              <a:buClr>
                <a:schemeClr val="accent1"/>
              </a:buClr>
              <a:defRPr/>
            </a:pPr>
            <a:r>
              <a:rPr lang="en-US" sz="1600" b="1" dirty="0">
                <a:solidFill>
                  <a:srgbClr val="6A6A6A"/>
                </a:solidFill>
              </a:rPr>
              <a:t>End-to-end (E2E) process management</a:t>
            </a:r>
          </a:p>
        </p:txBody>
      </p:sp>
      <p:grpSp>
        <p:nvGrpSpPr>
          <p:cNvPr id="8203" name="Group 1">
            <a:extLst>
              <a:ext uri="{FF2B5EF4-FFF2-40B4-BE49-F238E27FC236}">
                <a16:creationId xmlns:a16="http://schemas.microsoft.com/office/drawing/2014/main" id="{83FB043A-4BDC-4406-B32A-F99A177B576B}"/>
              </a:ext>
            </a:extLst>
          </p:cNvPr>
          <p:cNvGrpSpPr>
            <a:grpSpLocks/>
          </p:cNvGrpSpPr>
          <p:nvPr/>
        </p:nvGrpSpPr>
        <p:grpSpPr bwMode="auto">
          <a:xfrm>
            <a:off x="1006475" y="1965325"/>
            <a:ext cx="1295400" cy="809625"/>
            <a:chOff x="998627" y="2143299"/>
            <a:chExt cx="1296310" cy="809978"/>
          </a:xfrm>
        </p:grpSpPr>
        <p:cxnSp>
          <p:nvCxnSpPr>
            <p:cNvPr id="13" name="Gerade Verbindung 23">
              <a:extLst>
                <a:ext uri="{FF2B5EF4-FFF2-40B4-BE49-F238E27FC236}">
                  <a16:creationId xmlns:a16="http://schemas.microsoft.com/office/drawing/2014/main" id="{C1909B9E-94A2-4C1A-AE38-B77A1A558209}"/>
                </a:ext>
              </a:extLst>
            </p:cNvPr>
            <p:cNvCxnSpPr/>
            <p:nvPr/>
          </p:nvCxnSpPr>
          <p:spPr>
            <a:xfrm>
              <a:off x="1124128" y="2287825"/>
              <a:ext cx="1080258" cy="0"/>
            </a:xfrm>
            <a:prstGeom prst="line">
              <a:avLst/>
            </a:prstGeom>
            <a:ln w="28575" cmpd="sng">
              <a:solidFill>
                <a:schemeClr val="accent5">
                  <a:lumMod val="10000"/>
                </a:schemeClr>
              </a:solidFill>
            </a:ln>
          </p:spPr>
          <p:style>
            <a:lnRef idx="2">
              <a:schemeClr val="accent1"/>
            </a:lnRef>
            <a:fillRef idx="0">
              <a:schemeClr val="accent1"/>
            </a:fillRef>
            <a:effectRef idx="1">
              <a:schemeClr val="accent1"/>
            </a:effectRef>
            <a:fontRef idx="minor">
              <a:schemeClr val="tx1"/>
            </a:fontRef>
          </p:style>
        </p:cxnSp>
        <p:cxnSp>
          <p:nvCxnSpPr>
            <p:cNvPr id="14" name="Gerade Verbindung 27">
              <a:extLst>
                <a:ext uri="{FF2B5EF4-FFF2-40B4-BE49-F238E27FC236}">
                  <a16:creationId xmlns:a16="http://schemas.microsoft.com/office/drawing/2014/main" id="{D2633181-B0B2-48CD-AE6B-D85DE77176DF}"/>
                </a:ext>
              </a:extLst>
            </p:cNvPr>
            <p:cNvCxnSpPr/>
            <p:nvPr/>
          </p:nvCxnSpPr>
          <p:spPr>
            <a:xfrm>
              <a:off x="1133660" y="2287825"/>
              <a:ext cx="0" cy="503456"/>
            </a:xfrm>
            <a:prstGeom prst="line">
              <a:avLst/>
            </a:prstGeom>
            <a:ln w="28575" cmpd="sng">
              <a:solidFill>
                <a:schemeClr val="accent5">
                  <a:lumMod val="10000"/>
                </a:schemeClr>
              </a:solidFill>
            </a:ln>
          </p:spPr>
          <p:style>
            <a:lnRef idx="2">
              <a:schemeClr val="accent1"/>
            </a:lnRef>
            <a:fillRef idx="0">
              <a:schemeClr val="accent1"/>
            </a:fillRef>
            <a:effectRef idx="1">
              <a:schemeClr val="accent1"/>
            </a:effectRef>
            <a:fontRef idx="minor">
              <a:schemeClr val="tx1"/>
            </a:fontRef>
          </p:style>
        </p:cxnSp>
        <p:cxnSp>
          <p:nvCxnSpPr>
            <p:cNvPr id="15" name="Gerade Verbindung 28">
              <a:extLst>
                <a:ext uri="{FF2B5EF4-FFF2-40B4-BE49-F238E27FC236}">
                  <a16:creationId xmlns:a16="http://schemas.microsoft.com/office/drawing/2014/main" id="{4E53545F-651B-4649-9C79-A556E155247D}"/>
                </a:ext>
              </a:extLst>
            </p:cNvPr>
            <p:cNvCxnSpPr/>
            <p:nvPr/>
          </p:nvCxnSpPr>
          <p:spPr>
            <a:xfrm>
              <a:off x="2196443" y="2278296"/>
              <a:ext cx="0" cy="503456"/>
            </a:xfrm>
            <a:prstGeom prst="line">
              <a:avLst/>
            </a:prstGeom>
            <a:ln w="28575" cmpd="sng">
              <a:solidFill>
                <a:schemeClr val="accent5">
                  <a:lumMod val="10000"/>
                </a:schemeClr>
              </a:solidFill>
            </a:ln>
          </p:spPr>
          <p:style>
            <a:lnRef idx="2">
              <a:schemeClr val="accent1"/>
            </a:lnRef>
            <a:fillRef idx="0">
              <a:schemeClr val="accent1"/>
            </a:fillRef>
            <a:effectRef idx="1">
              <a:schemeClr val="accent1"/>
            </a:effectRef>
            <a:fontRef idx="minor">
              <a:schemeClr val="tx1"/>
            </a:fontRef>
          </p:style>
        </p:cxnSp>
        <p:cxnSp>
          <p:nvCxnSpPr>
            <p:cNvPr id="16" name="Gerade Verbindung 29">
              <a:extLst>
                <a:ext uri="{FF2B5EF4-FFF2-40B4-BE49-F238E27FC236}">
                  <a16:creationId xmlns:a16="http://schemas.microsoft.com/office/drawing/2014/main" id="{7B7FF866-2961-4A61-BA60-7E5223F087FC}"/>
                </a:ext>
              </a:extLst>
            </p:cNvPr>
            <p:cNvCxnSpPr/>
            <p:nvPr/>
          </p:nvCxnSpPr>
          <p:spPr>
            <a:xfrm>
              <a:off x="1125716" y="2783341"/>
              <a:ext cx="1080258" cy="0"/>
            </a:xfrm>
            <a:prstGeom prst="line">
              <a:avLst/>
            </a:prstGeom>
            <a:ln w="28575" cmpd="sng">
              <a:solidFill>
                <a:schemeClr val="accent5">
                  <a:lumMod val="10000"/>
                </a:schemeClr>
              </a:solidFill>
            </a:ln>
          </p:spPr>
          <p:style>
            <a:lnRef idx="2">
              <a:schemeClr val="accent1"/>
            </a:lnRef>
            <a:fillRef idx="0">
              <a:schemeClr val="accent1"/>
            </a:fillRef>
            <a:effectRef idx="1">
              <a:schemeClr val="accent1"/>
            </a:effectRef>
            <a:fontRef idx="minor">
              <a:schemeClr val="tx1"/>
            </a:fontRef>
          </p:style>
        </p:cxnSp>
        <p:sp>
          <p:nvSpPr>
            <p:cNvPr id="17" name="Abgerundetes Rechteck 19">
              <a:extLst>
                <a:ext uri="{FF2B5EF4-FFF2-40B4-BE49-F238E27FC236}">
                  <a16:creationId xmlns:a16="http://schemas.microsoft.com/office/drawing/2014/main" id="{6095B660-CF09-47BA-AFEA-3E188D2957CF}"/>
                </a:ext>
              </a:extLst>
            </p:cNvPr>
            <p:cNvSpPr/>
            <p:nvPr/>
          </p:nvSpPr>
          <p:spPr>
            <a:xfrm>
              <a:off x="1286167" y="2143299"/>
              <a:ext cx="324077" cy="360520"/>
            </a:xfrm>
            <a:prstGeom prst="roundRect">
              <a:avLst/>
            </a:prstGeom>
            <a:solidFill>
              <a:schemeClr val="bg1"/>
            </a:solidFill>
            <a:ln w="28575" cmpd="sng">
              <a:solidFill>
                <a:schemeClr val="accent5">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0000"/>
                </a:lnSpc>
                <a:buClr>
                  <a:schemeClr val="accent1"/>
                </a:buClr>
                <a:defRPr/>
              </a:pPr>
              <a:endParaRPr lang="de-DE" sz="1200" dirty="0" err="1">
                <a:solidFill>
                  <a:schemeClr val="tx1"/>
                </a:solidFill>
              </a:endParaRPr>
            </a:p>
          </p:txBody>
        </p:sp>
        <p:sp>
          <p:nvSpPr>
            <p:cNvPr id="18" name="Abgerundetes Rechteck 20">
              <a:extLst>
                <a:ext uri="{FF2B5EF4-FFF2-40B4-BE49-F238E27FC236}">
                  <a16:creationId xmlns:a16="http://schemas.microsoft.com/office/drawing/2014/main" id="{E5232BC5-D042-4838-A285-68BDC3111F78}"/>
                </a:ext>
              </a:extLst>
            </p:cNvPr>
            <p:cNvSpPr/>
            <p:nvPr/>
          </p:nvSpPr>
          <p:spPr>
            <a:xfrm>
              <a:off x="1699207" y="2151240"/>
              <a:ext cx="324077" cy="358931"/>
            </a:xfrm>
            <a:prstGeom prst="roundRect">
              <a:avLst/>
            </a:prstGeom>
            <a:solidFill>
              <a:schemeClr val="bg1"/>
            </a:solidFill>
            <a:ln w="28575" cmpd="sng">
              <a:solidFill>
                <a:schemeClr val="accent5">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0000"/>
                </a:lnSpc>
                <a:buClr>
                  <a:schemeClr val="accent1"/>
                </a:buClr>
                <a:defRPr/>
              </a:pPr>
              <a:endParaRPr lang="de-DE" sz="1200" dirty="0" err="1">
                <a:solidFill>
                  <a:schemeClr val="tx1"/>
                </a:solidFill>
              </a:endParaRPr>
            </a:p>
          </p:txBody>
        </p:sp>
        <p:sp>
          <p:nvSpPr>
            <p:cNvPr id="19" name="Abgerundetes Rechteck 21">
              <a:extLst>
                <a:ext uri="{FF2B5EF4-FFF2-40B4-BE49-F238E27FC236}">
                  <a16:creationId xmlns:a16="http://schemas.microsoft.com/office/drawing/2014/main" id="{027FEF1E-6267-4BE7-B40C-E77D9A17FB6E}"/>
                </a:ext>
              </a:extLst>
            </p:cNvPr>
            <p:cNvSpPr/>
            <p:nvPr/>
          </p:nvSpPr>
          <p:spPr>
            <a:xfrm>
              <a:off x="1484743" y="2592758"/>
              <a:ext cx="324077" cy="360519"/>
            </a:xfrm>
            <a:prstGeom prst="roundRect">
              <a:avLst/>
            </a:prstGeom>
            <a:solidFill>
              <a:schemeClr val="bg1"/>
            </a:solidFill>
            <a:ln w="28575" cmpd="sng">
              <a:solidFill>
                <a:schemeClr val="accent5">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0000"/>
                </a:lnSpc>
                <a:buClr>
                  <a:schemeClr val="accent1"/>
                </a:buClr>
                <a:defRPr/>
              </a:pPr>
              <a:endParaRPr lang="de-DE" sz="1200" dirty="0" err="1">
                <a:solidFill>
                  <a:schemeClr val="tx1"/>
                </a:solidFill>
              </a:endParaRPr>
            </a:p>
          </p:txBody>
        </p:sp>
        <p:sp>
          <p:nvSpPr>
            <p:cNvPr id="20" name="Oval 19">
              <a:extLst>
                <a:ext uri="{FF2B5EF4-FFF2-40B4-BE49-F238E27FC236}">
                  <a16:creationId xmlns:a16="http://schemas.microsoft.com/office/drawing/2014/main" id="{9A155179-8FFC-4E95-AC3F-63CBA6BDBD4C}"/>
                </a:ext>
              </a:extLst>
            </p:cNvPr>
            <p:cNvSpPr/>
            <p:nvPr/>
          </p:nvSpPr>
          <p:spPr>
            <a:xfrm>
              <a:off x="998627" y="2430762"/>
              <a:ext cx="216052" cy="215994"/>
            </a:xfrm>
            <a:prstGeom prst="ellipse">
              <a:avLst/>
            </a:prstGeom>
            <a:solidFill>
              <a:schemeClr val="bg1"/>
            </a:solidFill>
            <a:ln w="28575" cmpd="sng">
              <a:solidFill>
                <a:schemeClr val="accent5">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0000"/>
                </a:lnSpc>
                <a:buClr>
                  <a:schemeClr val="accent1"/>
                </a:buClr>
                <a:defRPr/>
              </a:pPr>
              <a:endParaRPr lang="de-DE" sz="1200" dirty="0" err="1">
                <a:solidFill>
                  <a:schemeClr val="tx1"/>
                </a:solidFill>
              </a:endParaRPr>
            </a:p>
          </p:txBody>
        </p:sp>
        <p:sp>
          <p:nvSpPr>
            <p:cNvPr id="21" name="Oval 20">
              <a:extLst>
                <a:ext uri="{FF2B5EF4-FFF2-40B4-BE49-F238E27FC236}">
                  <a16:creationId xmlns:a16="http://schemas.microsoft.com/office/drawing/2014/main" id="{7445A9CD-6836-4A9A-A380-C66530B1E088}"/>
                </a:ext>
              </a:extLst>
            </p:cNvPr>
            <p:cNvSpPr/>
            <p:nvPr/>
          </p:nvSpPr>
          <p:spPr>
            <a:xfrm>
              <a:off x="2078885" y="2421233"/>
              <a:ext cx="216052" cy="215994"/>
            </a:xfrm>
            <a:prstGeom prst="ellipse">
              <a:avLst/>
            </a:prstGeom>
            <a:solidFill>
              <a:schemeClr val="bg1"/>
            </a:solidFill>
            <a:ln w="28575" cmpd="sng">
              <a:solidFill>
                <a:schemeClr val="accent5">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0000"/>
                </a:lnSpc>
                <a:buClr>
                  <a:schemeClr val="accent1"/>
                </a:buClr>
                <a:defRPr/>
              </a:pPr>
              <a:endParaRPr lang="de-DE" sz="1200" dirty="0" err="1">
                <a:solidFill>
                  <a:schemeClr val="tx1"/>
                </a:solidFill>
              </a:endParaRPr>
            </a:p>
          </p:txBody>
        </p:sp>
      </p:grpSp>
      <p:sp>
        <p:nvSpPr>
          <p:cNvPr id="22" name="Diagonal liegende Ecken des Rechtecks abrunden 33">
            <a:extLst>
              <a:ext uri="{FF2B5EF4-FFF2-40B4-BE49-F238E27FC236}">
                <a16:creationId xmlns:a16="http://schemas.microsoft.com/office/drawing/2014/main" id="{DEEDEE02-2DBB-4228-8414-95667F847F3E}"/>
              </a:ext>
            </a:extLst>
          </p:cNvPr>
          <p:cNvSpPr/>
          <p:nvPr/>
        </p:nvSpPr>
        <p:spPr>
          <a:xfrm>
            <a:off x="2740025" y="1101725"/>
            <a:ext cx="1835150" cy="1760538"/>
          </a:xfrm>
          <a:prstGeom prst="round2Diag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buClr>
                <a:schemeClr val="accent1"/>
              </a:buClr>
              <a:defRPr/>
            </a:pPr>
            <a:r>
              <a:rPr lang="en-US" sz="1600" b="1" dirty="0">
                <a:solidFill>
                  <a:srgbClr val="6A6A6A"/>
                </a:solidFill>
              </a:rPr>
              <a:t>Smart, autonomous assets</a:t>
            </a:r>
          </a:p>
        </p:txBody>
      </p:sp>
      <p:pic>
        <p:nvPicPr>
          <p:cNvPr id="8205" name="Bild 34">
            <a:extLst>
              <a:ext uri="{FF2B5EF4-FFF2-40B4-BE49-F238E27FC236}">
                <a16:creationId xmlns:a16="http://schemas.microsoft.com/office/drawing/2014/main" id="{B287E6EF-5F84-4AF9-A26A-63B91682D52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11525" y="2181225"/>
            <a:ext cx="760413"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Bild 35">
            <a:extLst>
              <a:ext uri="{FF2B5EF4-FFF2-40B4-BE49-F238E27FC236}">
                <a16:creationId xmlns:a16="http://schemas.microsoft.com/office/drawing/2014/main" id="{E8555370-54D7-4F0F-8548-FD7654DCE69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2737593">
            <a:off x="3879850" y="2008188"/>
            <a:ext cx="2889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Diagonal liegende Ecken des Rechtecks abrunden 40">
            <a:extLst>
              <a:ext uri="{FF2B5EF4-FFF2-40B4-BE49-F238E27FC236}">
                <a16:creationId xmlns:a16="http://schemas.microsoft.com/office/drawing/2014/main" id="{5F429F8B-A0C2-40E7-87D1-54BF50BAC593}"/>
              </a:ext>
            </a:extLst>
          </p:cNvPr>
          <p:cNvSpPr/>
          <p:nvPr/>
        </p:nvSpPr>
        <p:spPr>
          <a:xfrm>
            <a:off x="2727325" y="2970213"/>
            <a:ext cx="1835150" cy="1762125"/>
          </a:xfrm>
          <a:prstGeom prst="round2Diag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buClr>
                <a:schemeClr val="accent1"/>
              </a:buClr>
              <a:defRPr/>
            </a:pPr>
            <a:r>
              <a:rPr lang="en-US" sz="1600" b="1" dirty="0">
                <a:solidFill>
                  <a:srgbClr val="6A6A6A"/>
                </a:solidFill>
              </a:rPr>
              <a:t>Human interaction</a:t>
            </a:r>
          </a:p>
        </p:txBody>
      </p:sp>
      <p:pic>
        <p:nvPicPr>
          <p:cNvPr id="8208" name="Bild 41">
            <a:extLst>
              <a:ext uri="{FF2B5EF4-FFF2-40B4-BE49-F238E27FC236}">
                <a16:creationId xmlns:a16="http://schemas.microsoft.com/office/drawing/2014/main" id="{8766E9D3-E99B-42F8-9C50-4F49A1DD261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27363" y="3727450"/>
            <a:ext cx="6350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Bild 8">
            <a:extLst>
              <a:ext uri="{FF2B5EF4-FFF2-40B4-BE49-F238E27FC236}">
                <a16:creationId xmlns:a16="http://schemas.microsoft.com/office/drawing/2014/main" id="{BCA5DF5A-5E5C-41B3-A7AD-6BBDD4C93FA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698875" y="3836988"/>
            <a:ext cx="7112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Abgerundetes Rechteck 24">
            <a:extLst>
              <a:ext uri="{FF2B5EF4-FFF2-40B4-BE49-F238E27FC236}">
                <a16:creationId xmlns:a16="http://schemas.microsoft.com/office/drawing/2014/main" id="{7C046566-40CB-4319-AAEB-1BE95A3DACFF}"/>
              </a:ext>
            </a:extLst>
          </p:cNvPr>
          <p:cNvSpPr/>
          <p:nvPr/>
        </p:nvSpPr>
        <p:spPr>
          <a:xfrm>
            <a:off x="939800" y="4843463"/>
            <a:ext cx="7223125" cy="827087"/>
          </a:xfrm>
          <a:prstGeom prst="round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0000"/>
              </a:lnSpc>
              <a:buClr>
                <a:schemeClr val="accent1"/>
              </a:buClr>
              <a:defRPr/>
            </a:pPr>
            <a:r>
              <a:rPr lang="de-DE" sz="2000" dirty="0">
                <a:solidFill>
                  <a:schemeClr val="tx1">
                    <a:lumMod val="50000"/>
                  </a:schemeClr>
                </a:solidFill>
              </a:rPr>
              <a:t>           Logistics systems across the networked industry</a:t>
            </a:r>
          </a:p>
        </p:txBody>
      </p:sp>
      <p:pic>
        <p:nvPicPr>
          <p:cNvPr id="29" name="Bild 44">
            <a:extLst>
              <a:ext uri="{FF2B5EF4-FFF2-40B4-BE49-F238E27FC236}">
                <a16:creationId xmlns:a16="http://schemas.microsoft.com/office/drawing/2014/main" id="{9562B016-6F9F-4026-BC6F-C972A0EEA644}"/>
              </a:ext>
            </a:extLst>
          </p:cNvPr>
          <p:cNvPicPr>
            <a:picLocks noChangeAspect="1"/>
          </p:cNvPicPr>
          <p:nvPr/>
        </p:nvPicPr>
        <p:blipFill>
          <a:blip r:embed="rId9" cstate="print"/>
          <a:stretch>
            <a:fillRect/>
          </a:stretch>
        </p:blipFill>
        <p:spPr>
          <a:xfrm flipH="1">
            <a:off x="759277" y="4843056"/>
            <a:ext cx="1094783" cy="828092"/>
          </a:xfrm>
          <a:prstGeom prst="round2DiagRect">
            <a:avLst>
              <a:gd name="adj1" fmla="val 16667"/>
              <a:gd name="adj2" fmla="val 0"/>
            </a:avLst>
          </a:prstGeom>
          <a:solidFill>
            <a:schemeClr val="bg1"/>
          </a:solidFill>
          <a:ln w="6350">
            <a:solidFill>
              <a:schemeClr val="tx1"/>
            </a:solidFill>
          </a:ln>
        </p:spPr>
      </p:pic>
      <p:sp>
        <p:nvSpPr>
          <p:cNvPr id="30" name="Diagonal liegende Ecken des Rechtecks abrunden 48">
            <a:extLst>
              <a:ext uri="{FF2B5EF4-FFF2-40B4-BE49-F238E27FC236}">
                <a16:creationId xmlns:a16="http://schemas.microsoft.com/office/drawing/2014/main" id="{688FB590-71A9-4977-915B-67E974174BC4}"/>
              </a:ext>
            </a:extLst>
          </p:cNvPr>
          <p:cNvSpPr/>
          <p:nvPr/>
        </p:nvSpPr>
        <p:spPr>
          <a:xfrm>
            <a:off x="4714875" y="2970213"/>
            <a:ext cx="1836738" cy="1762125"/>
          </a:xfrm>
          <a:prstGeom prst="round2Diag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buClr>
                <a:schemeClr val="accent1"/>
              </a:buClr>
              <a:defRPr/>
            </a:pPr>
            <a:r>
              <a:rPr lang="en-US" sz="1600" b="1" dirty="0">
                <a:solidFill>
                  <a:srgbClr val="6A6A6A"/>
                </a:solidFill>
              </a:rPr>
              <a:t>Big </a:t>
            </a:r>
            <a:br>
              <a:rPr lang="en-US" sz="1600" b="1" dirty="0">
                <a:solidFill>
                  <a:srgbClr val="6A6A6A"/>
                </a:solidFill>
              </a:rPr>
            </a:br>
            <a:r>
              <a:rPr lang="en-US" sz="1600" b="1" dirty="0">
                <a:solidFill>
                  <a:srgbClr val="6A6A6A"/>
                </a:solidFill>
              </a:rPr>
              <a:t>data</a:t>
            </a:r>
          </a:p>
        </p:txBody>
      </p:sp>
      <p:sp>
        <p:nvSpPr>
          <p:cNvPr id="31" name="Diagonal liegende Ecken des Rechtecks abrunden 49">
            <a:extLst>
              <a:ext uri="{FF2B5EF4-FFF2-40B4-BE49-F238E27FC236}">
                <a16:creationId xmlns:a16="http://schemas.microsoft.com/office/drawing/2014/main" id="{228C6B1F-2C86-44B6-BEE0-9DDF45AE3580}"/>
              </a:ext>
            </a:extLst>
          </p:cNvPr>
          <p:cNvSpPr/>
          <p:nvPr/>
        </p:nvSpPr>
        <p:spPr>
          <a:xfrm>
            <a:off x="4721225" y="1101725"/>
            <a:ext cx="1836738" cy="1760538"/>
          </a:xfrm>
          <a:prstGeom prst="round2Diag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ct val="110000"/>
              </a:lnSpc>
              <a:buClr>
                <a:schemeClr val="accent1"/>
              </a:buClr>
              <a:defRPr/>
            </a:pPr>
            <a:r>
              <a:rPr lang="en-US" sz="1600" b="1" dirty="0">
                <a:solidFill>
                  <a:srgbClr val="6A6A6A"/>
                </a:solidFill>
              </a:rPr>
              <a:t>3D printing &amp; virtualization</a:t>
            </a:r>
          </a:p>
        </p:txBody>
      </p:sp>
      <p:pic>
        <p:nvPicPr>
          <p:cNvPr id="8214" name="Bild 50">
            <a:extLst>
              <a:ext uri="{FF2B5EF4-FFF2-40B4-BE49-F238E27FC236}">
                <a16:creationId xmlns:a16="http://schemas.microsoft.com/office/drawing/2014/main" id="{A94E3424-8553-40FA-BFEF-885DBE8D950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280025" y="2035175"/>
            <a:ext cx="79533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5" name="Bild 51">
            <a:extLst>
              <a:ext uri="{FF2B5EF4-FFF2-40B4-BE49-F238E27FC236}">
                <a16:creationId xmlns:a16="http://schemas.microsoft.com/office/drawing/2014/main" id="{C753ACD6-EC24-46FF-98B6-750164AB444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291138" y="3798888"/>
            <a:ext cx="877887"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Diagonal liegende Ecken des Rechtecks abrunden 52">
            <a:extLst>
              <a:ext uri="{FF2B5EF4-FFF2-40B4-BE49-F238E27FC236}">
                <a16:creationId xmlns:a16="http://schemas.microsoft.com/office/drawing/2014/main" id="{3672E1FA-A8E1-42FB-BD93-DAFA2A99F55F}"/>
              </a:ext>
            </a:extLst>
          </p:cNvPr>
          <p:cNvSpPr/>
          <p:nvPr/>
        </p:nvSpPr>
        <p:spPr>
          <a:xfrm>
            <a:off x="6723063" y="1098550"/>
            <a:ext cx="1439862" cy="3636963"/>
          </a:xfrm>
          <a:prstGeom prst="round2Diag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buClr>
                <a:schemeClr val="accent1"/>
              </a:buClr>
              <a:defRPr/>
            </a:pPr>
            <a:r>
              <a:rPr lang="en-US" sz="1600" b="1" dirty="0">
                <a:solidFill>
                  <a:srgbClr val="6A6A6A"/>
                </a:solidFill>
              </a:rPr>
              <a:t>New digital</a:t>
            </a:r>
            <a:br>
              <a:rPr lang="en-US" sz="1600" b="1" dirty="0">
                <a:solidFill>
                  <a:srgbClr val="6A6A6A"/>
                </a:solidFill>
              </a:rPr>
            </a:br>
            <a:r>
              <a:rPr lang="en-US" sz="1600" b="1" dirty="0">
                <a:solidFill>
                  <a:srgbClr val="6A6A6A"/>
                </a:solidFill>
              </a:rPr>
              <a:t>business models</a:t>
            </a:r>
          </a:p>
        </p:txBody>
      </p:sp>
      <p:pic>
        <p:nvPicPr>
          <p:cNvPr id="8217" name="Bild 53">
            <a:extLst>
              <a:ext uri="{FF2B5EF4-FFF2-40B4-BE49-F238E27FC236}">
                <a16:creationId xmlns:a16="http://schemas.microsoft.com/office/drawing/2014/main" id="{BBCA1028-C699-444A-BC1E-889F740462EA}"/>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938963" y="2430463"/>
            <a:ext cx="9366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8" name="TextBox 35">
            <a:extLst>
              <a:ext uri="{FF2B5EF4-FFF2-40B4-BE49-F238E27FC236}">
                <a16:creationId xmlns:a16="http://schemas.microsoft.com/office/drawing/2014/main" id="{842BA4AC-748C-4A49-9B09-868E545E751A}"/>
              </a:ext>
            </a:extLst>
          </p:cNvPr>
          <p:cNvSpPr txBox="1">
            <a:spLocks noChangeArrowheads="1"/>
          </p:cNvSpPr>
          <p:nvPr/>
        </p:nvSpPr>
        <p:spPr bwMode="auto">
          <a:xfrm>
            <a:off x="6637338" y="5846763"/>
            <a:ext cx="2506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latin typeface="Arial" panose="020B0604020202020204" pitchFamily="34" charset="0"/>
                <a:cs typeface="Arial" panose="020B0604020202020204" pitchFamily="34" charset="0"/>
              </a:rPr>
              <a:t>SOURCE: PROF. DR. ANDRÉ LUDWIG</a:t>
            </a:r>
          </a:p>
        </p:txBody>
      </p:sp>
      <p:sp>
        <p:nvSpPr>
          <p:cNvPr id="2" name="Date Placeholder 1">
            <a:extLst>
              <a:ext uri="{FF2B5EF4-FFF2-40B4-BE49-F238E27FC236}">
                <a16:creationId xmlns:a16="http://schemas.microsoft.com/office/drawing/2014/main" id="{F9D8966D-87E9-4732-9545-2008C58984EE}"/>
              </a:ext>
            </a:extLst>
          </p:cNvPr>
          <p:cNvSpPr>
            <a:spLocks noGrp="1"/>
          </p:cNvSpPr>
          <p:nvPr>
            <p:ph type="dt" sz="half" idx="10"/>
          </p:nvPr>
        </p:nvSpPr>
        <p:spPr/>
        <p:txBody>
          <a:bodyPr/>
          <a:lstStyle/>
          <a:p>
            <a:fld id="{B108BEDC-9A04-4A9F-BC64-6A42D42BFAB0}" type="datetime1">
              <a:rPr lang="vi-VN" smtClean="0"/>
              <a:t>02/06/2019</a:t>
            </a:fld>
            <a:endParaRPr lang="vi-VN"/>
          </a:p>
        </p:txBody>
      </p:sp>
      <p:sp>
        <p:nvSpPr>
          <p:cNvPr id="3" name="Slide Number Placeholder 2">
            <a:extLst>
              <a:ext uri="{FF2B5EF4-FFF2-40B4-BE49-F238E27FC236}">
                <a16:creationId xmlns:a16="http://schemas.microsoft.com/office/drawing/2014/main" id="{4BBE53AA-68CB-4DF0-B454-10D8A42AE30D}"/>
              </a:ext>
            </a:extLst>
          </p:cNvPr>
          <p:cNvSpPr>
            <a:spLocks noGrp="1"/>
          </p:cNvSpPr>
          <p:nvPr>
            <p:ph type="sldNum" sz="quarter" idx="12"/>
          </p:nvPr>
        </p:nvSpPr>
        <p:spPr/>
        <p:txBody>
          <a:bodyPr/>
          <a:lstStyle/>
          <a:p>
            <a:fld id="{13E96556-E26A-4B4C-A62E-531346E201EF}" type="slidenum">
              <a:rPr lang="vi-VN" smtClean="0"/>
              <a:t>24</a:t>
            </a:fld>
            <a:endParaRPr lang="vi-VN"/>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5B3764B0-F2D9-4E96-82A9-4BE6F9101943}"/>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endParaRPr lang="en-US" altLang="en-US"/>
          </a:p>
        </p:txBody>
      </p:sp>
      <p:sp>
        <p:nvSpPr>
          <p:cNvPr id="9219" name="Rectangle 3">
            <a:extLst>
              <a:ext uri="{FF2B5EF4-FFF2-40B4-BE49-F238E27FC236}">
                <a16:creationId xmlns:a16="http://schemas.microsoft.com/office/drawing/2014/main" id="{377D8F6B-7D0A-424A-A9A1-824CA3989FF8}"/>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endParaRPr lang="en-US" altLang="en-US"/>
          </a:p>
        </p:txBody>
      </p:sp>
      <p:sp>
        <p:nvSpPr>
          <p:cNvPr id="9220" name="Rectangle 4">
            <a:extLst>
              <a:ext uri="{FF2B5EF4-FFF2-40B4-BE49-F238E27FC236}">
                <a16:creationId xmlns:a16="http://schemas.microsoft.com/office/drawing/2014/main" id="{EE89AC71-B7BF-4778-B770-8E4A80E18472}"/>
              </a:ext>
            </a:extLst>
          </p:cNvPr>
          <p:cNvSpPr>
            <a:spLocks noGrp="1" noChangeArrowheads="1"/>
          </p:cNvSpPr>
          <p:nvPr>
            <p:ph type="title"/>
          </p:nvPr>
        </p:nvSpPr>
        <p:spPr>
          <a:xfrm>
            <a:off x="684213" y="381000"/>
            <a:ext cx="7772400" cy="722313"/>
          </a:xfrm>
          <a:noFill/>
        </p:spPr>
        <p:txBody>
          <a:bodyPr lIns="82550" tIns="41275" rIns="82550" bIns="41275" anchor="b"/>
          <a:lstStyle/>
          <a:p>
            <a:pPr>
              <a:lnSpc>
                <a:spcPct val="90000"/>
              </a:lnSpc>
            </a:pPr>
            <a:r>
              <a:rPr lang="en-US" altLang="en-US"/>
              <a:t>Soon Everything Will Be Smart</a:t>
            </a:r>
          </a:p>
        </p:txBody>
      </p:sp>
      <p:pic>
        <p:nvPicPr>
          <p:cNvPr id="9221" name="Inhaltsplatzhalter 4">
            <a:extLst>
              <a:ext uri="{FF2B5EF4-FFF2-40B4-BE49-F238E27FC236}">
                <a16:creationId xmlns:a16="http://schemas.microsoft.com/office/drawing/2014/main" id="{CF72A545-AC20-425E-9261-48E35960D53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598" r="-37"/>
          <a:stretch>
            <a:fillRect/>
          </a:stretch>
        </p:blipFill>
        <p:spPr>
          <a:xfrm>
            <a:off x="647700" y="1370013"/>
            <a:ext cx="8064500" cy="3751262"/>
          </a:xfrm>
        </p:spPr>
      </p:pic>
      <p:sp>
        <p:nvSpPr>
          <p:cNvPr id="9222" name="TextBox 1">
            <a:extLst>
              <a:ext uri="{FF2B5EF4-FFF2-40B4-BE49-F238E27FC236}">
                <a16:creationId xmlns:a16="http://schemas.microsoft.com/office/drawing/2014/main" id="{65BC05D8-47F5-48C5-8F05-B53C3F33FC29}"/>
              </a:ext>
            </a:extLst>
          </p:cNvPr>
          <p:cNvSpPr txBox="1">
            <a:spLocks noChangeArrowheads="1"/>
          </p:cNvSpPr>
          <p:nvPr/>
        </p:nvSpPr>
        <p:spPr bwMode="auto">
          <a:xfrm>
            <a:off x="6637338" y="5846763"/>
            <a:ext cx="2506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latin typeface="Arial" panose="020B0604020202020204" pitchFamily="34" charset="0"/>
                <a:cs typeface="Arial" panose="020B0604020202020204" pitchFamily="34" charset="0"/>
              </a:rPr>
              <a:t>SOURCE: PROF. DR. ANDRÉ LUDWIG</a:t>
            </a:r>
          </a:p>
        </p:txBody>
      </p:sp>
      <p:sp>
        <p:nvSpPr>
          <p:cNvPr id="2" name="Date Placeholder 1">
            <a:extLst>
              <a:ext uri="{FF2B5EF4-FFF2-40B4-BE49-F238E27FC236}">
                <a16:creationId xmlns:a16="http://schemas.microsoft.com/office/drawing/2014/main" id="{4DE200D1-2226-49EF-AC77-3C07C9EFE8B8}"/>
              </a:ext>
            </a:extLst>
          </p:cNvPr>
          <p:cNvSpPr>
            <a:spLocks noGrp="1"/>
          </p:cNvSpPr>
          <p:nvPr>
            <p:ph type="dt" sz="half" idx="10"/>
          </p:nvPr>
        </p:nvSpPr>
        <p:spPr/>
        <p:txBody>
          <a:bodyPr/>
          <a:lstStyle/>
          <a:p>
            <a:fld id="{73B7BD88-E97F-4179-AFBE-905104F8BBB9}" type="datetime1">
              <a:rPr lang="vi-VN" smtClean="0"/>
              <a:t>02/06/2019</a:t>
            </a:fld>
            <a:endParaRPr lang="vi-VN"/>
          </a:p>
        </p:txBody>
      </p:sp>
      <p:sp>
        <p:nvSpPr>
          <p:cNvPr id="3" name="Slide Number Placeholder 2">
            <a:extLst>
              <a:ext uri="{FF2B5EF4-FFF2-40B4-BE49-F238E27FC236}">
                <a16:creationId xmlns:a16="http://schemas.microsoft.com/office/drawing/2014/main" id="{1C8C7D4F-86FE-44EB-8253-42CD6F782F60}"/>
              </a:ext>
            </a:extLst>
          </p:cNvPr>
          <p:cNvSpPr>
            <a:spLocks noGrp="1"/>
          </p:cNvSpPr>
          <p:nvPr>
            <p:ph type="sldNum" sz="quarter" idx="12"/>
          </p:nvPr>
        </p:nvSpPr>
        <p:spPr/>
        <p:txBody>
          <a:bodyPr/>
          <a:lstStyle/>
          <a:p>
            <a:fld id="{13E96556-E26A-4B4C-A62E-531346E201EF}" type="slidenum">
              <a:rPr lang="vi-VN" smtClean="0"/>
              <a:t>25</a:t>
            </a:fld>
            <a:endParaRPr lang="vi-VN"/>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a:extLst>
              <a:ext uri="{FF2B5EF4-FFF2-40B4-BE49-F238E27FC236}">
                <a16:creationId xmlns:a16="http://schemas.microsoft.com/office/drawing/2014/main" id="{F33E4DF0-C2E3-4AD5-A09B-EA48979003B1}"/>
              </a:ext>
            </a:extLst>
          </p:cNvPr>
          <p:cNvSpPr>
            <a:spLocks noGrp="1"/>
          </p:cNvSpPr>
          <p:nvPr>
            <p:ph type="title"/>
          </p:nvPr>
        </p:nvSpPr>
        <p:spPr>
          <a:xfrm>
            <a:off x="344488" y="220663"/>
            <a:ext cx="8334375" cy="857250"/>
          </a:xfrm>
        </p:spPr>
        <p:txBody>
          <a:bodyPr/>
          <a:lstStyle/>
          <a:p>
            <a:r>
              <a:rPr lang="en-US" altLang="en-US"/>
              <a:t>Connected Devices Projection</a:t>
            </a:r>
          </a:p>
        </p:txBody>
      </p:sp>
      <p:grpSp>
        <p:nvGrpSpPr>
          <p:cNvPr id="10243" name="Group 2">
            <a:extLst>
              <a:ext uri="{FF2B5EF4-FFF2-40B4-BE49-F238E27FC236}">
                <a16:creationId xmlns:a16="http://schemas.microsoft.com/office/drawing/2014/main" id="{7F843ED8-0F64-4666-98BF-E0D656CBB118}"/>
              </a:ext>
            </a:extLst>
          </p:cNvPr>
          <p:cNvGrpSpPr>
            <a:grpSpLocks/>
          </p:cNvGrpSpPr>
          <p:nvPr/>
        </p:nvGrpSpPr>
        <p:grpSpPr bwMode="auto">
          <a:xfrm>
            <a:off x="-131763" y="1336675"/>
            <a:ext cx="8974138" cy="4159250"/>
            <a:chOff x="0" y="1527175"/>
            <a:chExt cx="8974138" cy="4159250"/>
          </a:xfrm>
        </p:grpSpPr>
        <p:sp>
          <p:nvSpPr>
            <p:cNvPr id="64" name="Rectangle 63">
              <a:extLst>
                <a:ext uri="{FF2B5EF4-FFF2-40B4-BE49-F238E27FC236}">
                  <a16:creationId xmlns:a16="http://schemas.microsoft.com/office/drawing/2014/main" id="{C0A190CD-EAC0-4394-AD4F-39138F6B08E9}"/>
                </a:ext>
              </a:extLst>
            </p:cNvPr>
            <p:cNvSpPr/>
            <p:nvPr/>
          </p:nvSpPr>
          <p:spPr>
            <a:xfrm>
              <a:off x="1304926" y="4965700"/>
              <a:ext cx="7491412" cy="398463"/>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63" name="Rectangle 62">
              <a:extLst>
                <a:ext uri="{FF2B5EF4-FFF2-40B4-BE49-F238E27FC236}">
                  <a16:creationId xmlns:a16="http://schemas.microsoft.com/office/drawing/2014/main" id="{A459A33D-2BEA-4A49-95F8-ABC125EF7378}"/>
                </a:ext>
              </a:extLst>
            </p:cNvPr>
            <p:cNvSpPr/>
            <p:nvPr/>
          </p:nvSpPr>
          <p:spPr>
            <a:xfrm>
              <a:off x="1304926" y="1870075"/>
              <a:ext cx="7526337" cy="398463"/>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62" name="Rectangle 61">
              <a:extLst>
                <a:ext uri="{FF2B5EF4-FFF2-40B4-BE49-F238E27FC236}">
                  <a16:creationId xmlns:a16="http://schemas.microsoft.com/office/drawing/2014/main" id="{0BF03AF0-9D38-4704-BBF5-F7A46CAC8A66}"/>
                </a:ext>
              </a:extLst>
            </p:cNvPr>
            <p:cNvSpPr/>
            <p:nvPr/>
          </p:nvSpPr>
          <p:spPr>
            <a:xfrm>
              <a:off x="1304926" y="2322513"/>
              <a:ext cx="7526337" cy="398462"/>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0248" name="TextBox 10">
              <a:extLst>
                <a:ext uri="{FF2B5EF4-FFF2-40B4-BE49-F238E27FC236}">
                  <a16:creationId xmlns:a16="http://schemas.microsoft.com/office/drawing/2014/main" id="{AB93DBD8-0741-4BBE-83C8-1058D85DD5F8}"/>
                </a:ext>
              </a:extLst>
            </p:cNvPr>
            <p:cNvSpPr txBox="1">
              <a:spLocks noChangeArrowheads="1"/>
            </p:cNvSpPr>
            <p:nvPr/>
          </p:nvSpPr>
          <p:spPr bwMode="auto">
            <a:xfrm>
              <a:off x="1557338" y="5364163"/>
              <a:ext cx="7556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500" b="1">
                  <a:latin typeface="Arial" panose="020B0604020202020204" pitchFamily="34" charset="0"/>
                  <a:cs typeface="Arial" panose="020B0604020202020204" pitchFamily="34" charset="0"/>
                </a:rPr>
                <a:t>2003</a:t>
              </a:r>
            </a:p>
          </p:txBody>
        </p:sp>
        <p:sp>
          <p:nvSpPr>
            <p:cNvPr id="10249" name="TextBox 11">
              <a:extLst>
                <a:ext uri="{FF2B5EF4-FFF2-40B4-BE49-F238E27FC236}">
                  <a16:creationId xmlns:a16="http://schemas.microsoft.com/office/drawing/2014/main" id="{483FA2DC-977B-433A-BEFD-5CCC98CCBC05}"/>
                </a:ext>
              </a:extLst>
            </p:cNvPr>
            <p:cNvSpPr txBox="1">
              <a:spLocks noChangeArrowheads="1"/>
            </p:cNvSpPr>
            <p:nvPr/>
          </p:nvSpPr>
          <p:spPr bwMode="auto">
            <a:xfrm>
              <a:off x="3565525" y="5364163"/>
              <a:ext cx="7556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500" b="1">
                  <a:latin typeface="Arial" panose="020B0604020202020204" pitchFamily="34" charset="0"/>
                  <a:cs typeface="Arial" panose="020B0604020202020204" pitchFamily="34" charset="0"/>
                </a:rPr>
                <a:t>2010</a:t>
              </a:r>
            </a:p>
          </p:txBody>
        </p:sp>
        <p:sp>
          <p:nvSpPr>
            <p:cNvPr id="10250" name="TextBox 12">
              <a:extLst>
                <a:ext uri="{FF2B5EF4-FFF2-40B4-BE49-F238E27FC236}">
                  <a16:creationId xmlns:a16="http://schemas.microsoft.com/office/drawing/2014/main" id="{65485E28-348D-4DAE-B0D0-36B71733FC6D}"/>
                </a:ext>
              </a:extLst>
            </p:cNvPr>
            <p:cNvSpPr txBox="1">
              <a:spLocks noChangeArrowheads="1"/>
            </p:cNvSpPr>
            <p:nvPr/>
          </p:nvSpPr>
          <p:spPr bwMode="auto">
            <a:xfrm>
              <a:off x="5610225" y="5364163"/>
              <a:ext cx="7556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500" b="1">
                  <a:latin typeface="Arial" panose="020B0604020202020204" pitchFamily="34" charset="0"/>
                  <a:cs typeface="Arial" panose="020B0604020202020204" pitchFamily="34" charset="0"/>
                </a:rPr>
                <a:t>2015</a:t>
              </a:r>
            </a:p>
          </p:txBody>
        </p:sp>
        <p:sp>
          <p:nvSpPr>
            <p:cNvPr id="10251" name="TextBox 13">
              <a:extLst>
                <a:ext uri="{FF2B5EF4-FFF2-40B4-BE49-F238E27FC236}">
                  <a16:creationId xmlns:a16="http://schemas.microsoft.com/office/drawing/2014/main" id="{AE37E5DF-B45F-4F19-B9C8-F1940E3B0051}"/>
                </a:ext>
              </a:extLst>
            </p:cNvPr>
            <p:cNvSpPr txBox="1">
              <a:spLocks noChangeArrowheads="1"/>
            </p:cNvSpPr>
            <p:nvPr/>
          </p:nvSpPr>
          <p:spPr bwMode="auto">
            <a:xfrm>
              <a:off x="7620000" y="5364163"/>
              <a:ext cx="7556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500" b="1">
                  <a:latin typeface="Arial" panose="020B0604020202020204" pitchFamily="34" charset="0"/>
                  <a:cs typeface="Arial" panose="020B0604020202020204" pitchFamily="34" charset="0"/>
                </a:rPr>
                <a:t>2020</a:t>
              </a:r>
            </a:p>
          </p:txBody>
        </p:sp>
        <p:sp>
          <p:nvSpPr>
            <p:cNvPr id="16" name="Freeform 45">
              <a:extLst>
                <a:ext uri="{FF2B5EF4-FFF2-40B4-BE49-F238E27FC236}">
                  <a16:creationId xmlns:a16="http://schemas.microsoft.com/office/drawing/2014/main" id="{A555BC0D-6ECE-4048-B28A-31BA77468869}"/>
                </a:ext>
              </a:extLst>
            </p:cNvPr>
            <p:cNvSpPr>
              <a:spLocks/>
            </p:cNvSpPr>
            <p:nvPr/>
          </p:nvSpPr>
          <p:spPr bwMode="auto">
            <a:xfrm>
              <a:off x="1443038" y="2692400"/>
              <a:ext cx="974725" cy="2063750"/>
            </a:xfrm>
            <a:custGeom>
              <a:avLst/>
              <a:gdLst>
                <a:gd name="T0" fmla="*/ 230 w 416"/>
                <a:gd name="T1" fmla="*/ 1098 h 1139"/>
                <a:gd name="T2" fmla="*/ 242 w 416"/>
                <a:gd name="T3" fmla="*/ 1123 h 1139"/>
                <a:gd name="T4" fmla="*/ 263 w 416"/>
                <a:gd name="T5" fmla="*/ 1137 h 1139"/>
                <a:gd name="T6" fmla="*/ 287 w 416"/>
                <a:gd name="T7" fmla="*/ 1139 h 1139"/>
                <a:gd name="T8" fmla="*/ 310 w 416"/>
                <a:gd name="T9" fmla="*/ 1132 h 1139"/>
                <a:gd name="T10" fmla="*/ 328 w 416"/>
                <a:gd name="T11" fmla="*/ 1112 h 1139"/>
                <a:gd name="T12" fmla="*/ 333 w 416"/>
                <a:gd name="T13" fmla="*/ 1085 h 1139"/>
                <a:gd name="T14" fmla="*/ 335 w 416"/>
                <a:gd name="T15" fmla="*/ 331 h 1139"/>
                <a:gd name="T16" fmla="*/ 343 w 416"/>
                <a:gd name="T17" fmla="*/ 325 h 1139"/>
                <a:gd name="T18" fmla="*/ 353 w 416"/>
                <a:gd name="T19" fmla="*/ 331 h 1139"/>
                <a:gd name="T20" fmla="*/ 354 w 416"/>
                <a:gd name="T21" fmla="*/ 641 h 1139"/>
                <a:gd name="T22" fmla="*/ 359 w 416"/>
                <a:gd name="T23" fmla="*/ 663 h 1139"/>
                <a:gd name="T24" fmla="*/ 375 w 416"/>
                <a:gd name="T25" fmla="*/ 676 h 1139"/>
                <a:gd name="T26" fmla="*/ 395 w 416"/>
                <a:gd name="T27" fmla="*/ 676 h 1139"/>
                <a:gd name="T28" fmla="*/ 411 w 416"/>
                <a:gd name="T29" fmla="*/ 663 h 1139"/>
                <a:gd name="T30" fmla="*/ 416 w 416"/>
                <a:gd name="T31" fmla="*/ 641 h 1139"/>
                <a:gd name="T32" fmla="*/ 415 w 416"/>
                <a:gd name="T33" fmla="*/ 269 h 1139"/>
                <a:gd name="T34" fmla="*/ 404 w 416"/>
                <a:gd name="T35" fmla="*/ 251 h 1139"/>
                <a:gd name="T36" fmla="*/ 385 w 416"/>
                <a:gd name="T37" fmla="*/ 244 h 1139"/>
                <a:gd name="T38" fmla="*/ 21 w 416"/>
                <a:gd name="T39" fmla="*/ 246 h 1139"/>
                <a:gd name="T40" fmla="*/ 5 w 416"/>
                <a:gd name="T41" fmla="*/ 259 h 1139"/>
                <a:gd name="T42" fmla="*/ 0 w 416"/>
                <a:gd name="T43" fmla="*/ 281 h 1139"/>
                <a:gd name="T44" fmla="*/ 0 w 416"/>
                <a:gd name="T45" fmla="*/ 652 h 1139"/>
                <a:gd name="T46" fmla="*/ 12 w 416"/>
                <a:gd name="T47" fmla="*/ 670 h 1139"/>
                <a:gd name="T48" fmla="*/ 31 w 416"/>
                <a:gd name="T49" fmla="*/ 678 h 1139"/>
                <a:gd name="T50" fmla="*/ 50 w 416"/>
                <a:gd name="T51" fmla="*/ 670 h 1139"/>
                <a:gd name="T52" fmla="*/ 61 w 416"/>
                <a:gd name="T53" fmla="*/ 652 h 1139"/>
                <a:gd name="T54" fmla="*/ 62 w 416"/>
                <a:gd name="T55" fmla="*/ 338 h 1139"/>
                <a:gd name="T56" fmla="*/ 67 w 416"/>
                <a:gd name="T57" fmla="*/ 327 h 1139"/>
                <a:gd name="T58" fmla="*/ 78 w 416"/>
                <a:gd name="T59" fmla="*/ 327 h 1139"/>
                <a:gd name="T60" fmla="*/ 83 w 416"/>
                <a:gd name="T61" fmla="*/ 338 h 1139"/>
                <a:gd name="T62" fmla="*/ 84 w 416"/>
                <a:gd name="T63" fmla="*/ 1098 h 1139"/>
                <a:gd name="T64" fmla="*/ 96 w 416"/>
                <a:gd name="T65" fmla="*/ 1122 h 1139"/>
                <a:gd name="T66" fmla="*/ 117 w 416"/>
                <a:gd name="T67" fmla="*/ 1136 h 1139"/>
                <a:gd name="T68" fmla="*/ 141 w 416"/>
                <a:gd name="T69" fmla="*/ 1138 h 1139"/>
                <a:gd name="T70" fmla="*/ 164 w 416"/>
                <a:gd name="T71" fmla="*/ 1131 h 1139"/>
                <a:gd name="T72" fmla="*/ 182 w 416"/>
                <a:gd name="T73" fmla="*/ 1111 h 1139"/>
                <a:gd name="T74" fmla="*/ 187 w 416"/>
                <a:gd name="T75" fmla="*/ 1084 h 1139"/>
                <a:gd name="T76" fmla="*/ 189 w 416"/>
                <a:gd name="T77" fmla="*/ 682 h 1139"/>
                <a:gd name="T78" fmla="*/ 200 w 416"/>
                <a:gd name="T79" fmla="*/ 668 h 1139"/>
                <a:gd name="T80" fmla="*/ 216 w 416"/>
                <a:gd name="T81" fmla="*/ 668 h 1139"/>
                <a:gd name="T82" fmla="*/ 227 w 416"/>
                <a:gd name="T83" fmla="*/ 682 h 1139"/>
                <a:gd name="T84" fmla="*/ 229 w 416"/>
                <a:gd name="T85" fmla="*/ 1085 h 1139"/>
                <a:gd name="T86" fmla="*/ 115 w 416"/>
                <a:gd name="T87" fmla="*/ 108 h 1139"/>
                <a:gd name="T88" fmla="*/ 122 w 416"/>
                <a:gd name="T89" fmla="*/ 69 h 1139"/>
                <a:gd name="T90" fmla="*/ 139 w 416"/>
                <a:gd name="T91" fmla="*/ 35 h 1139"/>
                <a:gd name="T92" fmla="*/ 166 w 416"/>
                <a:gd name="T93" fmla="*/ 11 h 1139"/>
                <a:gd name="T94" fmla="*/ 199 w 416"/>
                <a:gd name="T95" fmla="*/ 0 h 1139"/>
                <a:gd name="T96" fmla="*/ 233 w 416"/>
                <a:gd name="T97" fmla="*/ 3 h 1139"/>
                <a:gd name="T98" fmla="*/ 263 w 416"/>
                <a:gd name="T99" fmla="*/ 21 h 1139"/>
                <a:gd name="T100" fmla="*/ 287 w 416"/>
                <a:gd name="T101" fmla="*/ 51 h 1139"/>
                <a:gd name="T102" fmla="*/ 299 w 416"/>
                <a:gd name="T103" fmla="*/ 88 h 1139"/>
                <a:gd name="T104" fmla="*/ 299 w 416"/>
                <a:gd name="T105" fmla="*/ 128 h 1139"/>
                <a:gd name="T106" fmla="*/ 287 w 416"/>
                <a:gd name="T107" fmla="*/ 165 h 1139"/>
                <a:gd name="T108" fmla="*/ 263 w 416"/>
                <a:gd name="T109" fmla="*/ 194 h 1139"/>
                <a:gd name="T110" fmla="*/ 233 w 416"/>
                <a:gd name="T111" fmla="*/ 212 h 1139"/>
                <a:gd name="T112" fmla="*/ 199 w 416"/>
                <a:gd name="T113" fmla="*/ 216 h 1139"/>
                <a:gd name="T114" fmla="*/ 166 w 416"/>
                <a:gd name="T115" fmla="*/ 205 h 1139"/>
                <a:gd name="T116" fmla="*/ 139 w 416"/>
                <a:gd name="T117" fmla="*/ 181 h 1139"/>
                <a:gd name="T118" fmla="*/ 122 w 416"/>
                <a:gd name="T119" fmla="*/ 147 h 1139"/>
                <a:gd name="T120" fmla="*/ 115 w 416"/>
                <a:gd name="T121" fmla="*/ 108 h 1139"/>
                <a:gd name="T122" fmla="*/ 229 w 416"/>
                <a:gd name="T123" fmla="*/ 1085 h 11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16"/>
                <a:gd name="T187" fmla="*/ 0 h 1139"/>
                <a:gd name="T188" fmla="*/ 416 w 416"/>
                <a:gd name="T189" fmla="*/ 1139 h 11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16" h="1139">
                  <a:moveTo>
                    <a:pt x="229" y="1085"/>
                  </a:moveTo>
                  <a:lnTo>
                    <a:pt x="230" y="1098"/>
                  </a:lnTo>
                  <a:lnTo>
                    <a:pt x="234" y="1112"/>
                  </a:lnTo>
                  <a:lnTo>
                    <a:pt x="242" y="1123"/>
                  </a:lnTo>
                  <a:lnTo>
                    <a:pt x="251" y="1132"/>
                  </a:lnTo>
                  <a:lnTo>
                    <a:pt x="263" y="1137"/>
                  </a:lnTo>
                  <a:lnTo>
                    <a:pt x="275" y="1139"/>
                  </a:lnTo>
                  <a:lnTo>
                    <a:pt x="287" y="1139"/>
                  </a:lnTo>
                  <a:lnTo>
                    <a:pt x="299" y="1137"/>
                  </a:lnTo>
                  <a:lnTo>
                    <a:pt x="310" y="1132"/>
                  </a:lnTo>
                  <a:lnTo>
                    <a:pt x="320" y="1123"/>
                  </a:lnTo>
                  <a:lnTo>
                    <a:pt x="328" y="1112"/>
                  </a:lnTo>
                  <a:lnTo>
                    <a:pt x="332" y="1098"/>
                  </a:lnTo>
                  <a:lnTo>
                    <a:pt x="333" y="1085"/>
                  </a:lnTo>
                  <a:lnTo>
                    <a:pt x="333" y="338"/>
                  </a:lnTo>
                  <a:lnTo>
                    <a:pt x="335" y="331"/>
                  </a:lnTo>
                  <a:lnTo>
                    <a:pt x="338" y="327"/>
                  </a:lnTo>
                  <a:lnTo>
                    <a:pt x="343" y="325"/>
                  </a:lnTo>
                  <a:lnTo>
                    <a:pt x="349" y="327"/>
                  </a:lnTo>
                  <a:lnTo>
                    <a:pt x="353" y="331"/>
                  </a:lnTo>
                  <a:lnTo>
                    <a:pt x="354" y="338"/>
                  </a:lnTo>
                  <a:lnTo>
                    <a:pt x="354" y="641"/>
                  </a:lnTo>
                  <a:lnTo>
                    <a:pt x="355" y="652"/>
                  </a:lnTo>
                  <a:lnTo>
                    <a:pt x="359" y="663"/>
                  </a:lnTo>
                  <a:lnTo>
                    <a:pt x="366" y="670"/>
                  </a:lnTo>
                  <a:lnTo>
                    <a:pt x="375" y="676"/>
                  </a:lnTo>
                  <a:lnTo>
                    <a:pt x="385" y="678"/>
                  </a:lnTo>
                  <a:lnTo>
                    <a:pt x="395" y="676"/>
                  </a:lnTo>
                  <a:lnTo>
                    <a:pt x="404" y="670"/>
                  </a:lnTo>
                  <a:lnTo>
                    <a:pt x="411" y="663"/>
                  </a:lnTo>
                  <a:lnTo>
                    <a:pt x="415" y="652"/>
                  </a:lnTo>
                  <a:lnTo>
                    <a:pt x="416" y="641"/>
                  </a:lnTo>
                  <a:lnTo>
                    <a:pt x="416" y="281"/>
                  </a:lnTo>
                  <a:lnTo>
                    <a:pt x="415" y="269"/>
                  </a:lnTo>
                  <a:lnTo>
                    <a:pt x="411" y="259"/>
                  </a:lnTo>
                  <a:lnTo>
                    <a:pt x="404" y="251"/>
                  </a:lnTo>
                  <a:lnTo>
                    <a:pt x="395" y="246"/>
                  </a:lnTo>
                  <a:lnTo>
                    <a:pt x="385" y="244"/>
                  </a:lnTo>
                  <a:lnTo>
                    <a:pt x="31" y="244"/>
                  </a:lnTo>
                  <a:lnTo>
                    <a:pt x="21" y="246"/>
                  </a:lnTo>
                  <a:lnTo>
                    <a:pt x="12" y="251"/>
                  </a:lnTo>
                  <a:lnTo>
                    <a:pt x="5" y="259"/>
                  </a:lnTo>
                  <a:lnTo>
                    <a:pt x="0" y="269"/>
                  </a:lnTo>
                  <a:lnTo>
                    <a:pt x="0" y="281"/>
                  </a:lnTo>
                  <a:lnTo>
                    <a:pt x="0" y="641"/>
                  </a:lnTo>
                  <a:lnTo>
                    <a:pt x="0" y="652"/>
                  </a:lnTo>
                  <a:lnTo>
                    <a:pt x="5" y="663"/>
                  </a:lnTo>
                  <a:lnTo>
                    <a:pt x="12" y="670"/>
                  </a:lnTo>
                  <a:lnTo>
                    <a:pt x="21" y="676"/>
                  </a:lnTo>
                  <a:lnTo>
                    <a:pt x="31" y="678"/>
                  </a:lnTo>
                  <a:lnTo>
                    <a:pt x="40" y="676"/>
                  </a:lnTo>
                  <a:lnTo>
                    <a:pt x="50" y="670"/>
                  </a:lnTo>
                  <a:lnTo>
                    <a:pt x="57" y="663"/>
                  </a:lnTo>
                  <a:lnTo>
                    <a:pt x="61" y="652"/>
                  </a:lnTo>
                  <a:lnTo>
                    <a:pt x="62" y="641"/>
                  </a:lnTo>
                  <a:lnTo>
                    <a:pt x="62" y="338"/>
                  </a:lnTo>
                  <a:lnTo>
                    <a:pt x="63" y="331"/>
                  </a:lnTo>
                  <a:lnTo>
                    <a:pt x="67" y="327"/>
                  </a:lnTo>
                  <a:lnTo>
                    <a:pt x="72" y="325"/>
                  </a:lnTo>
                  <a:lnTo>
                    <a:pt x="78" y="327"/>
                  </a:lnTo>
                  <a:lnTo>
                    <a:pt x="82" y="331"/>
                  </a:lnTo>
                  <a:lnTo>
                    <a:pt x="83" y="338"/>
                  </a:lnTo>
                  <a:lnTo>
                    <a:pt x="83" y="1084"/>
                  </a:lnTo>
                  <a:lnTo>
                    <a:pt x="84" y="1098"/>
                  </a:lnTo>
                  <a:lnTo>
                    <a:pt x="88" y="1111"/>
                  </a:lnTo>
                  <a:lnTo>
                    <a:pt x="96" y="1122"/>
                  </a:lnTo>
                  <a:lnTo>
                    <a:pt x="105" y="1131"/>
                  </a:lnTo>
                  <a:lnTo>
                    <a:pt x="117" y="1136"/>
                  </a:lnTo>
                  <a:lnTo>
                    <a:pt x="129" y="1138"/>
                  </a:lnTo>
                  <a:lnTo>
                    <a:pt x="141" y="1138"/>
                  </a:lnTo>
                  <a:lnTo>
                    <a:pt x="153" y="1136"/>
                  </a:lnTo>
                  <a:lnTo>
                    <a:pt x="164" y="1131"/>
                  </a:lnTo>
                  <a:lnTo>
                    <a:pt x="174" y="1122"/>
                  </a:lnTo>
                  <a:lnTo>
                    <a:pt x="182" y="1111"/>
                  </a:lnTo>
                  <a:lnTo>
                    <a:pt x="186" y="1098"/>
                  </a:lnTo>
                  <a:lnTo>
                    <a:pt x="187" y="1084"/>
                  </a:lnTo>
                  <a:lnTo>
                    <a:pt x="187" y="690"/>
                  </a:lnTo>
                  <a:lnTo>
                    <a:pt x="189" y="682"/>
                  </a:lnTo>
                  <a:lnTo>
                    <a:pt x="193" y="673"/>
                  </a:lnTo>
                  <a:lnTo>
                    <a:pt x="200" y="668"/>
                  </a:lnTo>
                  <a:lnTo>
                    <a:pt x="208" y="665"/>
                  </a:lnTo>
                  <a:lnTo>
                    <a:pt x="216" y="668"/>
                  </a:lnTo>
                  <a:lnTo>
                    <a:pt x="223" y="673"/>
                  </a:lnTo>
                  <a:lnTo>
                    <a:pt x="227" y="682"/>
                  </a:lnTo>
                  <a:lnTo>
                    <a:pt x="229" y="690"/>
                  </a:lnTo>
                  <a:lnTo>
                    <a:pt x="229" y="1085"/>
                  </a:lnTo>
                  <a:lnTo>
                    <a:pt x="115" y="108"/>
                  </a:lnTo>
                  <a:lnTo>
                    <a:pt x="117" y="88"/>
                  </a:lnTo>
                  <a:lnTo>
                    <a:pt x="122" y="69"/>
                  </a:lnTo>
                  <a:lnTo>
                    <a:pt x="129" y="51"/>
                  </a:lnTo>
                  <a:lnTo>
                    <a:pt x="139" y="35"/>
                  </a:lnTo>
                  <a:lnTo>
                    <a:pt x="152" y="21"/>
                  </a:lnTo>
                  <a:lnTo>
                    <a:pt x="166" y="11"/>
                  </a:lnTo>
                  <a:lnTo>
                    <a:pt x="183" y="3"/>
                  </a:lnTo>
                  <a:lnTo>
                    <a:pt x="199" y="0"/>
                  </a:lnTo>
                  <a:lnTo>
                    <a:pt x="217" y="0"/>
                  </a:lnTo>
                  <a:lnTo>
                    <a:pt x="233" y="3"/>
                  </a:lnTo>
                  <a:lnTo>
                    <a:pt x="250" y="11"/>
                  </a:lnTo>
                  <a:lnTo>
                    <a:pt x="263" y="21"/>
                  </a:lnTo>
                  <a:lnTo>
                    <a:pt x="276" y="35"/>
                  </a:lnTo>
                  <a:lnTo>
                    <a:pt x="287" y="51"/>
                  </a:lnTo>
                  <a:lnTo>
                    <a:pt x="295" y="69"/>
                  </a:lnTo>
                  <a:lnTo>
                    <a:pt x="299" y="88"/>
                  </a:lnTo>
                  <a:lnTo>
                    <a:pt x="301" y="108"/>
                  </a:lnTo>
                  <a:lnTo>
                    <a:pt x="299" y="128"/>
                  </a:lnTo>
                  <a:lnTo>
                    <a:pt x="295" y="147"/>
                  </a:lnTo>
                  <a:lnTo>
                    <a:pt x="287" y="165"/>
                  </a:lnTo>
                  <a:lnTo>
                    <a:pt x="276" y="181"/>
                  </a:lnTo>
                  <a:lnTo>
                    <a:pt x="263" y="194"/>
                  </a:lnTo>
                  <a:lnTo>
                    <a:pt x="250" y="205"/>
                  </a:lnTo>
                  <a:lnTo>
                    <a:pt x="233" y="212"/>
                  </a:lnTo>
                  <a:lnTo>
                    <a:pt x="217" y="216"/>
                  </a:lnTo>
                  <a:lnTo>
                    <a:pt x="199" y="216"/>
                  </a:lnTo>
                  <a:lnTo>
                    <a:pt x="183" y="212"/>
                  </a:lnTo>
                  <a:lnTo>
                    <a:pt x="166" y="205"/>
                  </a:lnTo>
                  <a:lnTo>
                    <a:pt x="152" y="194"/>
                  </a:lnTo>
                  <a:lnTo>
                    <a:pt x="139" y="181"/>
                  </a:lnTo>
                  <a:lnTo>
                    <a:pt x="129" y="165"/>
                  </a:lnTo>
                  <a:lnTo>
                    <a:pt x="122" y="147"/>
                  </a:lnTo>
                  <a:lnTo>
                    <a:pt x="117" y="128"/>
                  </a:lnTo>
                  <a:lnTo>
                    <a:pt x="115" y="108"/>
                  </a:lnTo>
                  <a:lnTo>
                    <a:pt x="229" y="1085"/>
                  </a:lnTo>
                  <a:close/>
                </a:path>
              </a:pathLst>
            </a:custGeom>
            <a:solidFill>
              <a:schemeClr val="tx2"/>
            </a:solidFill>
            <a:ln w="9525">
              <a:noFill/>
              <a:round/>
              <a:headEnd/>
              <a:tailEnd/>
            </a:ln>
            <a:effectLst>
              <a:outerShdw dist="35921" dir="2700000" algn="ctr" rotWithShape="0">
                <a:srgbClr val="808080">
                  <a:alpha val="50000"/>
                </a:srgbClr>
              </a:outerShdw>
            </a:effectLst>
          </p:spPr>
          <p:txBody>
            <a:bodyPr/>
            <a:lstStyle/>
            <a:p>
              <a:pPr defTabSz="685983" eaLnBrk="1" fontAlgn="auto" hangingPunct="1">
                <a:spcBef>
                  <a:spcPts val="0"/>
                </a:spcBef>
                <a:spcAft>
                  <a:spcPts val="0"/>
                </a:spcAft>
                <a:defRPr/>
              </a:pPr>
              <a:endParaRPr lang="en-US" sz="1350" kern="0">
                <a:solidFill>
                  <a:sysClr val="windowText" lastClr="000000"/>
                </a:solidFill>
              </a:endParaRPr>
            </a:p>
          </p:txBody>
        </p:sp>
        <p:sp>
          <p:nvSpPr>
            <p:cNvPr id="17" name="Freeform 45">
              <a:extLst>
                <a:ext uri="{FF2B5EF4-FFF2-40B4-BE49-F238E27FC236}">
                  <a16:creationId xmlns:a16="http://schemas.microsoft.com/office/drawing/2014/main" id="{413C490B-DF5E-48E1-852A-74239EEAC92A}"/>
                </a:ext>
              </a:extLst>
            </p:cNvPr>
            <p:cNvSpPr>
              <a:spLocks/>
            </p:cNvSpPr>
            <p:nvPr/>
          </p:nvSpPr>
          <p:spPr bwMode="auto">
            <a:xfrm>
              <a:off x="3459163" y="2692400"/>
              <a:ext cx="974725" cy="2063750"/>
            </a:xfrm>
            <a:custGeom>
              <a:avLst/>
              <a:gdLst>
                <a:gd name="T0" fmla="*/ 230 w 416"/>
                <a:gd name="T1" fmla="*/ 1098 h 1139"/>
                <a:gd name="T2" fmla="*/ 242 w 416"/>
                <a:gd name="T3" fmla="*/ 1123 h 1139"/>
                <a:gd name="T4" fmla="*/ 263 w 416"/>
                <a:gd name="T5" fmla="*/ 1137 h 1139"/>
                <a:gd name="T6" fmla="*/ 287 w 416"/>
                <a:gd name="T7" fmla="*/ 1139 h 1139"/>
                <a:gd name="T8" fmla="*/ 310 w 416"/>
                <a:gd name="T9" fmla="*/ 1132 h 1139"/>
                <a:gd name="T10" fmla="*/ 328 w 416"/>
                <a:gd name="T11" fmla="*/ 1112 h 1139"/>
                <a:gd name="T12" fmla="*/ 333 w 416"/>
                <a:gd name="T13" fmla="*/ 1085 h 1139"/>
                <a:gd name="T14" fmla="*/ 335 w 416"/>
                <a:gd name="T15" fmla="*/ 331 h 1139"/>
                <a:gd name="T16" fmla="*/ 343 w 416"/>
                <a:gd name="T17" fmla="*/ 325 h 1139"/>
                <a:gd name="T18" fmla="*/ 353 w 416"/>
                <a:gd name="T19" fmla="*/ 331 h 1139"/>
                <a:gd name="T20" fmla="*/ 354 w 416"/>
                <a:gd name="T21" fmla="*/ 641 h 1139"/>
                <a:gd name="T22" fmla="*/ 359 w 416"/>
                <a:gd name="T23" fmla="*/ 663 h 1139"/>
                <a:gd name="T24" fmla="*/ 375 w 416"/>
                <a:gd name="T25" fmla="*/ 676 h 1139"/>
                <a:gd name="T26" fmla="*/ 395 w 416"/>
                <a:gd name="T27" fmla="*/ 676 h 1139"/>
                <a:gd name="T28" fmla="*/ 411 w 416"/>
                <a:gd name="T29" fmla="*/ 663 h 1139"/>
                <a:gd name="T30" fmla="*/ 416 w 416"/>
                <a:gd name="T31" fmla="*/ 641 h 1139"/>
                <a:gd name="T32" fmla="*/ 415 w 416"/>
                <a:gd name="T33" fmla="*/ 269 h 1139"/>
                <a:gd name="T34" fmla="*/ 404 w 416"/>
                <a:gd name="T35" fmla="*/ 251 h 1139"/>
                <a:gd name="T36" fmla="*/ 385 w 416"/>
                <a:gd name="T37" fmla="*/ 244 h 1139"/>
                <a:gd name="T38" fmla="*/ 21 w 416"/>
                <a:gd name="T39" fmla="*/ 246 h 1139"/>
                <a:gd name="T40" fmla="*/ 5 w 416"/>
                <a:gd name="T41" fmla="*/ 259 h 1139"/>
                <a:gd name="T42" fmla="*/ 0 w 416"/>
                <a:gd name="T43" fmla="*/ 281 h 1139"/>
                <a:gd name="T44" fmla="*/ 0 w 416"/>
                <a:gd name="T45" fmla="*/ 652 h 1139"/>
                <a:gd name="T46" fmla="*/ 12 w 416"/>
                <a:gd name="T47" fmla="*/ 670 h 1139"/>
                <a:gd name="T48" fmla="*/ 31 w 416"/>
                <a:gd name="T49" fmla="*/ 678 h 1139"/>
                <a:gd name="T50" fmla="*/ 50 w 416"/>
                <a:gd name="T51" fmla="*/ 670 h 1139"/>
                <a:gd name="T52" fmla="*/ 61 w 416"/>
                <a:gd name="T53" fmla="*/ 652 h 1139"/>
                <a:gd name="T54" fmla="*/ 62 w 416"/>
                <a:gd name="T55" fmla="*/ 338 h 1139"/>
                <a:gd name="T56" fmla="*/ 67 w 416"/>
                <a:gd name="T57" fmla="*/ 327 h 1139"/>
                <a:gd name="T58" fmla="*/ 78 w 416"/>
                <a:gd name="T59" fmla="*/ 327 h 1139"/>
                <a:gd name="T60" fmla="*/ 83 w 416"/>
                <a:gd name="T61" fmla="*/ 338 h 1139"/>
                <a:gd name="T62" fmla="*/ 84 w 416"/>
                <a:gd name="T63" fmla="*/ 1098 h 1139"/>
                <a:gd name="T64" fmla="*/ 96 w 416"/>
                <a:gd name="T65" fmla="*/ 1122 h 1139"/>
                <a:gd name="T66" fmla="*/ 117 w 416"/>
                <a:gd name="T67" fmla="*/ 1136 h 1139"/>
                <a:gd name="T68" fmla="*/ 141 w 416"/>
                <a:gd name="T69" fmla="*/ 1138 h 1139"/>
                <a:gd name="T70" fmla="*/ 164 w 416"/>
                <a:gd name="T71" fmla="*/ 1131 h 1139"/>
                <a:gd name="T72" fmla="*/ 182 w 416"/>
                <a:gd name="T73" fmla="*/ 1111 h 1139"/>
                <a:gd name="T74" fmla="*/ 187 w 416"/>
                <a:gd name="T75" fmla="*/ 1084 h 1139"/>
                <a:gd name="T76" fmla="*/ 189 w 416"/>
                <a:gd name="T77" fmla="*/ 682 h 1139"/>
                <a:gd name="T78" fmla="*/ 200 w 416"/>
                <a:gd name="T79" fmla="*/ 668 h 1139"/>
                <a:gd name="T80" fmla="*/ 216 w 416"/>
                <a:gd name="T81" fmla="*/ 668 h 1139"/>
                <a:gd name="T82" fmla="*/ 227 w 416"/>
                <a:gd name="T83" fmla="*/ 682 h 1139"/>
                <a:gd name="T84" fmla="*/ 229 w 416"/>
                <a:gd name="T85" fmla="*/ 1085 h 1139"/>
                <a:gd name="T86" fmla="*/ 115 w 416"/>
                <a:gd name="T87" fmla="*/ 108 h 1139"/>
                <a:gd name="T88" fmla="*/ 122 w 416"/>
                <a:gd name="T89" fmla="*/ 69 h 1139"/>
                <a:gd name="T90" fmla="*/ 139 w 416"/>
                <a:gd name="T91" fmla="*/ 35 h 1139"/>
                <a:gd name="T92" fmla="*/ 166 w 416"/>
                <a:gd name="T93" fmla="*/ 11 h 1139"/>
                <a:gd name="T94" fmla="*/ 199 w 416"/>
                <a:gd name="T95" fmla="*/ 0 h 1139"/>
                <a:gd name="T96" fmla="*/ 233 w 416"/>
                <a:gd name="T97" fmla="*/ 3 h 1139"/>
                <a:gd name="T98" fmla="*/ 263 w 416"/>
                <a:gd name="T99" fmla="*/ 21 h 1139"/>
                <a:gd name="T100" fmla="*/ 287 w 416"/>
                <a:gd name="T101" fmla="*/ 51 h 1139"/>
                <a:gd name="T102" fmla="*/ 299 w 416"/>
                <a:gd name="T103" fmla="*/ 88 h 1139"/>
                <a:gd name="T104" fmla="*/ 299 w 416"/>
                <a:gd name="T105" fmla="*/ 128 h 1139"/>
                <a:gd name="T106" fmla="*/ 287 w 416"/>
                <a:gd name="T107" fmla="*/ 165 h 1139"/>
                <a:gd name="T108" fmla="*/ 263 w 416"/>
                <a:gd name="T109" fmla="*/ 194 h 1139"/>
                <a:gd name="T110" fmla="*/ 233 w 416"/>
                <a:gd name="T111" fmla="*/ 212 h 1139"/>
                <a:gd name="T112" fmla="*/ 199 w 416"/>
                <a:gd name="T113" fmla="*/ 216 h 1139"/>
                <a:gd name="T114" fmla="*/ 166 w 416"/>
                <a:gd name="T115" fmla="*/ 205 h 1139"/>
                <a:gd name="T116" fmla="*/ 139 w 416"/>
                <a:gd name="T117" fmla="*/ 181 h 1139"/>
                <a:gd name="T118" fmla="*/ 122 w 416"/>
                <a:gd name="T119" fmla="*/ 147 h 1139"/>
                <a:gd name="T120" fmla="*/ 115 w 416"/>
                <a:gd name="T121" fmla="*/ 108 h 1139"/>
                <a:gd name="T122" fmla="*/ 229 w 416"/>
                <a:gd name="T123" fmla="*/ 1085 h 11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16"/>
                <a:gd name="T187" fmla="*/ 0 h 1139"/>
                <a:gd name="T188" fmla="*/ 416 w 416"/>
                <a:gd name="T189" fmla="*/ 1139 h 11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16" h="1139">
                  <a:moveTo>
                    <a:pt x="229" y="1085"/>
                  </a:moveTo>
                  <a:lnTo>
                    <a:pt x="230" y="1098"/>
                  </a:lnTo>
                  <a:lnTo>
                    <a:pt x="234" y="1112"/>
                  </a:lnTo>
                  <a:lnTo>
                    <a:pt x="242" y="1123"/>
                  </a:lnTo>
                  <a:lnTo>
                    <a:pt x="251" y="1132"/>
                  </a:lnTo>
                  <a:lnTo>
                    <a:pt x="263" y="1137"/>
                  </a:lnTo>
                  <a:lnTo>
                    <a:pt x="275" y="1139"/>
                  </a:lnTo>
                  <a:lnTo>
                    <a:pt x="287" y="1139"/>
                  </a:lnTo>
                  <a:lnTo>
                    <a:pt x="299" y="1137"/>
                  </a:lnTo>
                  <a:lnTo>
                    <a:pt x="310" y="1132"/>
                  </a:lnTo>
                  <a:lnTo>
                    <a:pt x="320" y="1123"/>
                  </a:lnTo>
                  <a:lnTo>
                    <a:pt x="328" y="1112"/>
                  </a:lnTo>
                  <a:lnTo>
                    <a:pt x="332" y="1098"/>
                  </a:lnTo>
                  <a:lnTo>
                    <a:pt x="333" y="1085"/>
                  </a:lnTo>
                  <a:lnTo>
                    <a:pt x="333" y="338"/>
                  </a:lnTo>
                  <a:lnTo>
                    <a:pt x="335" y="331"/>
                  </a:lnTo>
                  <a:lnTo>
                    <a:pt x="338" y="327"/>
                  </a:lnTo>
                  <a:lnTo>
                    <a:pt x="343" y="325"/>
                  </a:lnTo>
                  <a:lnTo>
                    <a:pt x="349" y="327"/>
                  </a:lnTo>
                  <a:lnTo>
                    <a:pt x="353" y="331"/>
                  </a:lnTo>
                  <a:lnTo>
                    <a:pt x="354" y="338"/>
                  </a:lnTo>
                  <a:lnTo>
                    <a:pt x="354" y="641"/>
                  </a:lnTo>
                  <a:lnTo>
                    <a:pt x="355" y="652"/>
                  </a:lnTo>
                  <a:lnTo>
                    <a:pt x="359" y="663"/>
                  </a:lnTo>
                  <a:lnTo>
                    <a:pt x="366" y="670"/>
                  </a:lnTo>
                  <a:lnTo>
                    <a:pt x="375" y="676"/>
                  </a:lnTo>
                  <a:lnTo>
                    <a:pt x="385" y="678"/>
                  </a:lnTo>
                  <a:lnTo>
                    <a:pt x="395" y="676"/>
                  </a:lnTo>
                  <a:lnTo>
                    <a:pt x="404" y="670"/>
                  </a:lnTo>
                  <a:lnTo>
                    <a:pt x="411" y="663"/>
                  </a:lnTo>
                  <a:lnTo>
                    <a:pt x="415" y="652"/>
                  </a:lnTo>
                  <a:lnTo>
                    <a:pt x="416" y="641"/>
                  </a:lnTo>
                  <a:lnTo>
                    <a:pt x="416" y="281"/>
                  </a:lnTo>
                  <a:lnTo>
                    <a:pt x="415" y="269"/>
                  </a:lnTo>
                  <a:lnTo>
                    <a:pt x="411" y="259"/>
                  </a:lnTo>
                  <a:lnTo>
                    <a:pt x="404" y="251"/>
                  </a:lnTo>
                  <a:lnTo>
                    <a:pt x="395" y="246"/>
                  </a:lnTo>
                  <a:lnTo>
                    <a:pt x="385" y="244"/>
                  </a:lnTo>
                  <a:lnTo>
                    <a:pt x="31" y="244"/>
                  </a:lnTo>
                  <a:lnTo>
                    <a:pt x="21" y="246"/>
                  </a:lnTo>
                  <a:lnTo>
                    <a:pt x="12" y="251"/>
                  </a:lnTo>
                  <a:lnTo>
                    <a:pt x="5" y="259"/>
                  </a:lnTo>
                  <a:lnTo>
                    <a:pt x="0" y="269"/>
                  </a:lnTo>
                  <a:lnTo>
                    <a:pt x="0" y="281"/>
                  </a:lnTo>
                  <a:lnTo>
                    <a:pt x="0" y="641"/>
                  </a:lnTo>
                  <a:lnTo>
                    <a:pt x="0" y="652"/>
                  </a:lnTo>
                  <a:lnTo>
                    <a:pt x="5" y="663"/>
                  </a:lnTo>
                  <a:lnTo>
                    <a:pt x="12" y="670"/>
                  </a:lnTo>
                  <a:lnTo>
                    <a:pt x="21" y="676"/>
                  </a:lnTo>
                  <a:lnTo>
                    <a:pt x="31" y="678"/>
                  </a:lnTo>
                  <a:lnTo>
                    <a:pt x="40" y="676"/>
                  </a:lnTo>
                  <a:lnTo>
                    <a:pt x="50" y="670"/>
                  </a:lnTo>
                  <a:lnTo>
                    <a:pt x="57" y="663"/>
                  </a:lnTo>
                  <a:lnTo>
                    <a:pt x="61" y="652"/>
                  </a:lnTo>
                  <a:lnTo>
                    <a:pt x="62" y="641"/>
                  </a:lnTo>
                  <a:lnTo>
                    <a:pt x="62" y="338"/>
                  </a:lnTo>
                  <a:lnTo>
                    <a:pt x="63" y="331"/>
                  </a:lnTo>
                  <a:lnTo>
                    <a:pt x="67" y="327"/>
                  </a:lnTo>
                  <a:lnTo>
                    <a:pt x="72" y="325"/>
                  </a:lnTo>
                  <a:lnTo>
                    <a:pt x="78" y="327"/>
                  </a:lnTo>
                  <a:lnTo>
                    <a:pt x="82" y="331"/>
                  </a:lnTo>
                  <a:lnTo>
                    <a:pt x="83" y="338"/>
                  </a:lnTo>
                  <a:lnTo>
                    <a:pt x="83" y="1084"/>
                  </a:lnTo>
                  <a:lnTo>
                    <a:pt x="84" y="1098"/>
                  </a:lnTo>
                  <a:lnTo>
                    <a:pt x="88" y="1111"/>
                  </a:lnTo>
                  <a:lnTo>
                    <a:pt x="96" y="1122"/>
                  </a:lnTo>
                  <a:lnTo>
                    <a:pt x="105" y="1131"/>
                  </a:lnTo>
                  <a:lnTo>
                    <a:pt x="117" y="1136"/>
                  </a:lnTo>
                  <a:lnTo>
                    <a:pt x="129" y="1138"/>
                  </a:lnTo>
                  <a:lnTo>
                    <a:pt x="141" y="1138"/>
                  </a:lnTo>
                  <a:lnTo>
                    <a:pt x="153" y="1136"/>
                  </a:lnTo>
                  <a:lnTo>
                    <a:pt x="164" y="1131"/>
                  </a:lnTo>
                  <a:lnTo>
                    <a:pt x="174" y="1122"/>
                  </a:lnTo>
                  <a:lnTo>
                    <a:pt x="182" y="1111"/>
                  </a:lnTo>
                  <a:lnTo>
                    <a:pt x="186" y="1098"/>
                  </a:lnTo>
                  <a:lnTo>
                    <a:pt x="187" y="1084"/>
                  </a:lnTo>
                  <a:lnTo>
                    <a:pt x="187" y="690"/>
                  </a:lnTo>
                  <a:lnTo>
                    <a:pt x="189" y="682"/>
                  </a:lnTo>
                  <a:lnTo>
                    <a:pt x="193" y="673"/>
                  </a:lnTo>
                  <a:lnTo>
                    <a:pt x="200" y="668"/>
                  </a:lnTo>
                  <a:lnTo>
                    <a:pt x="208" y="665"/>
                  </a:lnTo>
                  <a:lnTo>
                    <a:pt x="216" y="668"/>
                  </a:lnTo>
                  <a:lnTo>
                    <a:pt x="223" y="673"/>
                  </a:lnTo>
                  <a:lnTo>
                    <a:pt x="227" y="682"/>
                  </a:lnTo>
                  <a:lnTo>
                    <a:pt x="229" y="690"/>
                  </a:lnTo>
                  <a:lnTo>
                    <a:pt x="229" y="1085"/>
                  </a:lnTo>
                  <a:lnTo>
                    <a:pt x="115" y="108"/>
                  </a:lnTo>
                  <a:lnTo>
                    <a:pt x="117" y="88"/>
                  </a:lnTo>
                  <a:lnTo>
                    <a:pt x="122" y="69"/>
                  </a:lnTo>
                  <a:lnTo>
                    <a:pt x="129" y="51"/>
                  </a:lnTo>
                  <a:lnTo>
                    <a:pt x="139" y="35"/>
                  </a:lnTo>
                  <a:lnTo>
                    <a:pt x="152" y="21"/>
                  </a:lnTo>
                  <a:lnTo>
                    <a:pt x="166" y="11"/>
                  </a:lnTo>
                  <a:lnTo>
                    <a:pt x="183" y="3"/>
                  </a:lnTo>
                  <a:lnTo>
                    <a:pt x="199" y="0"/>
                  </a:lnTo>
                  <a:lnTo>
                    <a:pt x="217" y="0"/>
                  </a:lnTo>
                  <a:lnTo>
                    <a:pt x="233" y="3"/>
                  </a:lnTo>
                  <a:lnTo>
                    <a:pt x="250" y="11"/>
                  </a:lnTo>
                  <a:lnTo>
                    <a:pt x="263" y="21"/>
                  </a:lnTo>
                  <a:lnTo>
                    <a:pt x="276" y="35"/>
                  </a:lnTo>
                  <a:lnTo>
                    <a:pt x="287" y="51"/>
                  </a:lnTo>
                  <a:lnTo>
                    <a:pt x="295" y="69"/>
                  </a:lnTo>
                  <a:lnTo>
                    <a:pt x="299" y="88"/>
                  </a:lnTo>
                  <a:lnTo>
                    <a:pt x="301" y="108"/>
                  </a:lnTo>
                  <a:lnTo>
                    <a:pt x="299" y="128"/>
                  </a:lnTo>
                  <a:lnTo>
                    <a:pt x="295" y="147"/>
                  </a:lnTo>
                  <a:lnTo>
                    <a:pt x="287" y="165"/>
                  </a:lnTo>
                  <a:lnTo>
                    <a:pt x="276" y="181"/>
                  </a:lnTo>
                  <a:lnTo>
                    <a:pt x="263" y="194"/>
                  </a:lnTo>
                  <a:lnTo>
                    <a:pt x="250" y="205"/>
                  </a:lnTo>
                  <a:lnTo>
                    <a:pt x="233" y="212"/>
                  </a:lnTo>
                  <a:lnTo>
                    <a:pt x="217" y="216"/>
                  </a:lnTo>
                  <a:lnTo>
                    <a:pt x="199" y="216"/>
                  </a:lnTo>
                  <a:lnTo>
                    <a:pt x="183" y="212"/>
                  </a:lnTo>
                  <a:lnTo>
                    <a:pt x="166" y="205"/>
                  </a:lnTo>
                  <a:lnTo>
                    <a:pt x="152" y="194"/>
                  </a:lnTo>
                  <a:lnTo>
                    <a:pt x="139" y="181"/>
                  </a:lnTo>
                  <a:lnTo>
                    <a:pt x="129" y="165"/>
                  </a:lnTo>
                  <a:lnTo>
                    <a:pt x="122" y="147"/>
                  </a:lnTo>
                  <a:lnTo>
                    <a:pt x="117" y="128"/>
                  </a:lnTo>
                  <a:lnTo>
                    <a:pt x="115" y="108"/>
                  </a:lnTo>
                  <a:lnTo>
                    <a:pt x="229" y="1085"/>
                  </a:lnTo>
                  <a:close/>
                </a:path>
              </a:pathLst>
            </a:custGeom>
            <a:solidFill>
              <a:schemeClr val="tx2"/>
            </a:solidFill>
            <a:ln w="9525">
              <a:noFill/>
              <a:round/>
              <a:headEnd/>
              <a:tailEnd/>
            </a:ln>
            <a:effectLst>
              <a:outerShdw dist="35921" dir="2700000" algn="ctr" rotWithShape="0">
                <a:srgbClr val="808080">
                  <a:alpha val="50000"/>
                </a:srgbClr>
              </a:outerShdw>
            </a:effectLst>
          </p:spPr>
          <p:txBody>
            <a:bodyPr/>
            <a:lstStyle/>
            <a:p>
              <a:pPr defTabSz="685983" eaLnBrk="1" fontAlgn="auto" hangingPunct="1">
                <a:spcBef>
                  <a:spcPts val="0"/>
                </a:spcBef>
                <a:spcAft>
                  <a:spcPts val="0"/>
                </a:spcAft>
                <a:defRPr/>
              </a:pPr>
              <a:endParaRPr lang="en-US" sz="1350" kern="0">
                <a:solidFill>
                  <a:sysClr val="windowText" lastClr="000000"/>
                </a:solidFill>
              </a:endParaRPr>
            </a:p>
          </p:txBody>
        </p:sp>
        <p:sp>
          <p:nvSpPr>
            <p:cNvPr id="18" name="Freeform 45">
              <a:extLst>
                <a:ext uri="{FF2B5EF4-FFF2-40B4-BE49-F238E27FC236}">
                  <a16:creationId xmlns:a16="http://schemas.microsoft.com/office/drawing/2014/main" id="{694BFFBD-B2E1-44BA-99AB-6B483CDE2171}"/>
                </a:ext>
              </a:extLst>
            </p:cNvPr>
            <p:cNvSpPr>
              <a:spLocks/>
            </p:cNvSpPr>
            <p:nvPr/>
          </p:nvSpPr>
          <p:spPr bwMode="auto">
            <a:xfrm>
              <a:off x="5475288" y="2692400"/>
              <a:ext cx="973138" cy="2063750"/>
            </a:xfrm>
            <a:custGeom>
              <a:avLst/>
              <a:gdLst>
                <a:gd name="T0" fmla="*/ 230 w 416"/>
                <a:gd name="T1" fmla="*/ 1098 h 1139"/>
                <a:gd name="T2" fmla="*/ 242 w 416"/>
                <a:gd name="T3" fmla="*/ 1123 h 1139"/>
                <a:gd name="T4" fmla="*/ 263 w 416"/>
                <a:gd name="T5" fmla="*/ 1137 h 1139"/>
                <a:gd name="T6" fmla="*/ 287 w 416"/>
                <a:gd name="T7" fmla="*/ 1139 h 1139"/>
                <a:gd name="T8" fmla="*/ 310 w 416"/>
                <a:gd name="T9" fmla="*/ 1132 h 1139"/>
                <a:gd name="T10" fmla="*/ 328 w 416"/>
                <a:gd name="T11" fmla="*/ 1112 h 1139"/>
                <a:gd name="T12" fmla="*/ 333 w 416"/>
                <a:gd name="T13" fmla="*/ 1085 h 1139"/>
                <a:gd name="T14" fmla="*/ 335 w 416"/>
                <a:gd name="T15" fmla="*/ 331 h 1139"/>
                <a:gd name="T16" fmla="*/ 343 w 416"/>
                <a:gd name="T17" fmla="*/ 325 h 1139"/>
                <a:gd name="T18" fmla="*/ 353 w 416"/>
                <a:gd name="T19" fmla="*/ 331 h 1139"/>
                <a:gd name="T20" fmla="*/ 354 w 416"/>
                <a:gd name="T21" fmla="*/ 641 h 1139"/>
                <a:gd name="T22" fmla="*/ 359 w 416"/>
                <a:gd name="T23" fmla="*/ 663 h 1139"/>
                <a:gd name="T24" fmla="*/ 375 w 416"/>
                <a:gd name="T25" fmla="*/ 676 h 1139"/>
                <a:gd name="T26" fmla="*/ 395 w 416"/>
                <a:gd name="T27" fmla="*/ 676 h 1139"/>
                <a:gd name="T28" fmla="*/ 411 w 416"/>
                <a:gd name="T29" fmla="*/ 663 h 1139"/>
                <a:gd name="T30" fmla="*/ 416 w 416"/>
                <a:gd name="T31" fmla="*/ 641 h 1139"/>
                <a:gd name="T32" fmla="*/ 415 w 416"/>
                <a:gd name="T33" fmla="*/ 269 h 1139"/>
                <a:gd name="T34" fmla="*/ 404 w 416"/>
                <a:gd name="T35" fmla="*/ 251 h 1139"/>
                <a:gd name="T36" fmla="*/ 385 w 416"/>
                <a:gd name="T37" fmla="*/ 244 h 1139"/>
                <a:gd name="T38" fmla="*/ 21 w 416"/>
                <a:gd name="T39" fmla="*/ 246 h 1139"/>
                <a:gd name="T40" fmla="*/ 5 w 416"/>
                <a:gd name="T41" fmla="*/ 259 h 1139"/>
                <a:gd name="T42" fmla="*/ 0 w 416"/>
                <a:gd name="T43" fmla="*/ 281 h 1139"/>
                <a:gd name="T44" fmla="*/ 0 w 416"/>
                <a:gd name="T45" fmla="*/ 652 h 1139"/>
                <a:gd name="T46" fmla="*/ 12 w 416"/>
                <a:gd name="T47" fmla="*/ 670 h 1139"/>
                <a:gd name="T48" fmla="*/ 31 w 416"/>
                <a:gd name="T49" fmla="*/ 678 h 1139"/>
                <a:gd name="T50" fmla="*/ 50 w 416"/>
                <a:gd name="T51" fmla="*/ 670 h 1139"/>
                <a:gd name="T52" fmla="*/ 61 w 416"/>
                <a:gd name="T53" fmla="*/ 652 h 1139"/>
                <a:gd name="T54" fmla="*/ 62 w 416"/>
                <a:gd name="T55" fmla="*/ 338 h 1139"/>
                <a:gd name="T56" fmla="*/ 67 w 416"/>
                <a:gd name="T57" fmla="*/ 327 h 1139"/>
                <a:gd name="T58" fmla="*/ 78 w 416"/>
                <a:gd name="T59" fmla="*/ 327 h 1139"/>
                <a:gd name="T60" fmla="*/ 83 w 416"/>
                <a:gd name="T61" fmla="*/ 338 h 1139"/>
                <a:gd name="T62" fmla="*/ 84 w 416"/>
                <a:gd name="T63" fmla="*/ 1098 h 1139"/>
                <a:gd name="T64" fmla="*/ 96 w 416"/>
                <a:gd name="T65" fmla="*/ 1122 h 1139"/>
                <a:gd name="T66" fmla="*/ 117 w 416"/>
                <a:gd name="T67" fmla="*/ 1136 h 1139"/>
                <a:gd name="T68" fmla="*/ 141 w 416"/>
                <a:gd name="T69" fmla="*/ 1138 h 1139"/>
                <a:gd name="T70" fmla="*/ 164 w 416"/>
                <a:gd name="T71" fmla="*/ 1131 h 1139"/>
                <a:gd name="T72" fmla="*/ 182 w 416"/>
                <a:gd name="T73" fmla="*/ 1111 h 1139"/>
                <a:gd name="T74" fmla="*/ 187 w 416"/>
                <a:gd name="T75" fmla="*/ 1084 h 1139"/>
                <a:gd name="T76" fmla="*/ 189 w 416"/>
                <a:gd name="T77" fmla="*/ 682 h 1139"/>
                <a:gd name="T78" fmla="*/ 200 w 416"/>
                <a:gd name="T79" fmla="*/ 668 h 1139"/>
                <a:gd name="T80" fmla="*/ 216 w 416"/>
                <a:gd name="T81" fmla="*/ 668 h 1139"/>
                <a:gd name="T82" fmla="*/ 227 w 416"/>
                <a:gd name="T83" fmla="*/ 682 h 1139"/>
                <a:gd name="T84" fmla="*/ 229 w 416"/>
                <a:gd name="T85" fmla="*/ 1085 h 1139"/>
                <a:gd name="T86" fmla="*/ 115 w 416"/>
                <a:gd name="T87" fmla="*/ 108 h 1139"/>
                <a:gd name="T88" fmla="*/ 122 w 416"/>
                <a:gd name="T89" fmla="*/ 69 h 1139"/>
                <a:gd name="T90" fmla="*/ 139 w 416"/>
                <a:gd name="T91" fmla="*/ 35 h 1139"/>
                <a:gd name="T92" fmla="*/ 166 w 416"/>
                <a:gd name="T93" fmla="*/ 11 h 1139"/>
                <a:gd name="T94" fmla="*/ 199 w 416"/>
                <a:gd name="T95" fmla="*/ 0 h 1139"/>
                <a:gd name="T96" fmla="*/ 233 w 416"/>
                <a:gd name="T97" fmla="*/ 3 h 1139"/>
                <a:gd name="T98" fmla="*/ 263 w 416"/>
                <a:gd name="T99" fmla="*/ 21 h 1139"/>
                <a:gd name="T100" fmla="*/ 287 w 416"/>
                <a:gd name="T101" fmla="*/ 51 h 1139"/>
                <a:gd name="T102" fmla="*/ 299 w 416"/>
                <a:gd name="T103" fmla="*/ 88 h 1139"/>
                <a:gd name="T104" fmla="*/ 299 w 416"/>
                <a:gd name="T105" fmla="*/ 128 h 1139"/>
                <a:gd name="T106" fmla="*/ 287 w 416"/>
                <a:gd name="T107" fmla="*/ 165 h 1139"/>
                <a:gd name="T108" fmla="*/ 263 w 416"/>
                <a:gd name="T109" fmla="*/ 194 h 1139"/>
                <a:gd name="T110" fmla="*/ 233 w 416"/>
                <a:gd name="T111" fmla="*/ 212 h 1139"/>
                <a:gd name="T112" fmla="*/ 199 w 416"/>
                <a:gd name="T113" fmla="*/ 216 h 1139"/>
                <a:gd name="T114" fmla="*/ 166 w 416"/>
                <a:gd name="T115" fmla="*/ 205 h 1139"/>
                <a:gd name="T116" fmla="*/ 139 w 416"/>
                <a:gd name="T117" fmla="*/ 181 h 1139"/>
                <a:gd name="T118" fmla="*/ 122 w 416"/>
                <a:gd name="T119" fmla="*/ 147 h 1139"/>
                <a:gd name="T120" fmla="*/ 115 w 416"/>
                <a:gd name="T121" fmla="*/ 108 h 1139"/>
                <a:gd name="T122" fmla="*/ 229 w 416"/>
                <a:gd name="T123" fmla="*/ 1085 h 11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16"/>
                <a:gd name="T187" fmla="*/ 0 h 1139"/>
                <a:gd name="T188" fmla="*/ 416 w 416"/>
                <a:gd name="T189" fmla="*/ 1139 h 11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16" h="1139">
                  <a:moveTo>
                    <a:pt x="229" y="1085"/>
                  </a:moveTo>
                  <a:lnTo>
                    <a:pt x="230" y="1098"/>
                  </a:lnTo>
                  <a:lnTo>
                    <a:pt x="234" y="1112"/>
                  </a:lnTo>
                  <a:lnTo>
                    <a:pt x="242" y="1123"/>
                  </a:lnTo>
                  <a:lnTo>
                    <a:pt x="251" y="1132"/>
                  </a:lnTo>
                  <a:lnTo>
                    <a:pt x="263" y="1137"/>
                  </a:lnTo>
                  <a:lnTo>
                    <a:pt x="275" y="1139"/>
                  </a:lnTo>
                  <a:lnTo>
                    <a:pt x="287" y="1139"/>
                  </a:lnTo>
                  <a:lnTo>
                    <a:pt x="299" y="1137"/>
                  </a:lnTo>
                  <a:lnTo>
                    <a:pt x="310" y="1132"/>
                  </a:lnTo>
                  <a:lnTo>
                    <a:pt x="320" y="1123"/>
                  </a:lnTo>
                  <a:lnTo>
                    <a:pt x="328" y="1112"/>
                  </a:lnTo>
                  <a:lnTo>
                    <a:pt x="332" y="1098"/>
                  </a:lnTo>
                  <a:lnTo>
                    <a:pt x="333" y="1085"/>
                  </a:lnTo>
                  <a:lnTo>
                    <a:pt x="333" y="338"/>
                  </a:lnTo>
                  <a:lnTo>
                    <a:pt x="335" y="331"/>
                  </a:lnTo>
                  <a:lnTo>
                    <a:pt x="338" y="327"/>
                  </a:lnTo>
                  <a:lnTo>
                    <a:pt x="343" y="325"/>
                  </a:lnTo>
                  <a:lnTo>
                    <a:pt x="349" y="327"/>
                  </a:lnTo>
                  <a:lnTo>
                    <a:pt x="353" y="331"/>
                  </a:lnTo>
                  <a:lnTo>
                    <a:pt x="354" y="338"/>
                  </a:lnTo>
                  <a:lnTo>
                    <a:pt x="354" y="641"/>
                  </a:lnTo>
                  <a:lnTo>
                    <a:pt x="355" y="652"/>
                  </a:lnTo>
                  <a:lnTo>
                    <a:pt x="359" y="663"/>
                  </a:lnTo>
                  <a:lnTo>
                    <a:pt x="366" y="670"/>
                  </a:lnTo>
                  <a:lnTo>
                    <a:pt x="375" y="676"/>
                  </a:lnTo>
                  <a:lnTo>
                    <a:pt x="385" y="678"/>
                  </a:lnTo>
                  <a:lnTo>
                    <a:pt x="395" y="676"/>
                  </a:lnTo>
                  <a:lnTo>
                    <a:pt x="404" y="670"/>
                  </a:lnTo>
                  <a:lnTo>
                    <a:pt x="411" y="663"/>
                  </a:lnTo>
                  <a:lnTo>
                    <a:pt x="415" y="652"/>
                  </a:lnTo>
                  <a:lnTo>
                    <a:pt x="416" y="641"/>
                  </a:lnTo>
                  <a:lnTo>
                    <a:pt x="416" y="281"/>
                  </a:lnTo>
                  <a:lnTo>
                    <a:pt x="415" y="269"/>
                  </a:lnTo>
                  <a:lnTo>
                    <a:pt x="411" y="259"/>
                  </a:lnTo>
                  <a:lnTo>
                    <a:pt x="404" y="251"/>
                  </a:lnTo>
                  <a:lnTo>
                    <a:pt x="395" y="246"/>
                  </a:lnTo>
                  <a:lnTo>
                    <a:pt x="385" y="244"/>
                  </a:lnTo>
                  <a:lnTo>
                    <a:pt x="31" y="244"/>
                  </a:lnTo>
                  <a:lnTo>
                    <a:pt x="21" y="246"/>
                  </a:lnTo>
                  <a:lnTo>
                    <a:pt x="12" y="251"/>
                  </a:lnTo>
                  <a:lnTo>
                    <a:pt x="5" y="259"/>
                  </a:lnTo>
                  <a:lnTo>
                    <a:pt x="0" y="269"/>
                  </a:lnTo>
                  <a:lnTo>
                    <a:pt x="0" y="281"/>
                  </a:lnTo>
                  <a:lnTo>
                    <a:pt x="0" y="641"/>
                  </a:lnTo>
                  <a:lnTo>
                    <a:pt x="0" y="652"/>
                  </a:lnTo>
                  <a:lnTo>
                    <a:pt x="5" y="663"/>
                  </a:lnTo>
                  <a:lnTo>
                    <a:pt x="12" y="670"/>
                  </a:lnTo>
                  <a:lnTo>
                    <a:pt x="21" y="676"/>
                  </a:lnTo>
                  <a:lnTo>
                    <a:pt x="31" y="678"/>
                  </a:lnTo>
                  <a:lnTo>
                    <a:pt x="40" y="676"/>
                  </a:lnTo>
                  <a:lnTo>
                    <a:pt x="50" y="670"/>
                  </a:lnTo>
                  <a:lnTo>
                    <a:pt x="57" y="663"/>
                  </a:lnTo>
                  <a:lnTo>
                    <a:pt x="61" y="652"/>
                  </a:lnTo>
                  <a:lnTo>
                    <a:pt x="62" y="641"/>
                  </a:lnTo>
                  <a:lnTo>
                    <a:pt x="62" y="338"/>
                  </a:lnTo>
                  <a:lnTo>
                    <a:pt x="63" y="331"/>
                  </a:lnTo>
                  <a:lnTo>
                    <a:pt x="67" y="327"/>
                  </a:lnTo>
                  <a:lnTo>
                    <a:pt x="72" y="325"/>
                  </a:lnTo>
                  <a:lnTo>
                    <a:pt x="78" y="327"/>
                  </a:lnTo>
                  <a:lnTo>
                    <a:pt x="82" y="331"/>
                  </a:lnTo>
                  <a:lnTo>
                    <a:pt x="83" y="338"/>
                  </a:lnTo>
                  <a:lnTo>
                    <a:pt x="83" y="1084"/>
                  </a:lnTo>
                  <a:lnTo>
                    <a:pt x="84" y="1098"/>
                  </a:lnTo>
                  <a:lnTo>
                    <a:pt x="88" y="1111"/>
                  </a:lnTo>
                  <a:lnTo>
                    <a:pt x="96" y="1122"/>
                  </a:lnTo>
                  <a:lnTo>
                    <a:pt x="105" y="1131"/>
                  </a:lnTo>
                  <a:lnTo>
                    <a:pt x="117" y="1136"/>
                  </a:lnTo>
                  <a:lnTo>
                    <a:pt x="129" y="1138"/>
                  </a:lnTo>
                  <a:lnTo>
                    <a:pt x="141" y="1138"/>
                  </a:lnTo>
                  <a:lnTo>
                    <a:pt x="153" y="1136"/>
                  </a:lnTo>
                  <a:lnTo>
                    <a:pt x="164" y="1131"/>
                  </a:lnTo>
                  <a:lnTo>
                    <a:pt x="174" y="1122"/>
                  </a:lnTo>
                  <a:lnTo>
                    <a:pt x="182" y="1111"/>
                  </a:lnTo>
                  <a:lnTo>
                    <a:pt x="186" y="1098"/>
                  </a:lnTo>
                  <a:lnTo>
                    <a:pt x="187" y="1084"/>
                  </a:lnTo>
                  <a:lnTo>
                    <a:pt x="187" y="690"/>
                  </a:lnTo>
                  <a:lnTo>
                    <a:pt x="189" y="682"/>
                  </a:lnTo>
                  <a:lnTo>
                    <a:pt x="193" y="673"/>
                  </a:lnTo>
                  <a:lnTo>
                    <a:pt x="200" y="668"/>
                  </a:lnTo>
                  <a:lnTo>
                    <a:pt x="208" y="665"/>
                  </a:lnTo>
                  <a:lnTo>
                    <a:pt x="216" y="668"/>
                  </a:lnTo>
                  <a:lnTo>
                    <a:pt x="223" y="673"/>
                  </a:lnTo>
                  <a:lnTo>
                    <a:pt x="227" y="682"/>
                  </a:lnTo>
                  <a:lnTo>
                    <a:pt x="229" y="690"/>
                  </a:lnTo>
                  <a:lnTo>
                    <a:pt x="229" y="1085"/>
                  </a:lnTo>
                  <a:lnTo>
                    <a:pt x="115" y="108"/>
                  </a:lnTo>
                  <a:lnTo>
                    <a:pt x="117" y="88"/>
                  </a:lnTo>
                  <a:lnTo>
                    <a:pt x="122" y="69"/>
                  </a:lnTo>
                  <a:lnTo>
                    <a:pt x="129" y="51"/>
                  </a:lnTo>
                  <a:lnTo>
                    <a:pt x="139" y="35"/>
                  </a:lnTo>
                  <a:lnTo>
                    <a:pt x="152" y="21"/>
                  </a:lnTo>
                  <a:lnTo>
                    <a:pt x="166" y="11"/>
                  </a:lnTo>
                  <a:lnTo>
                    <a:pt x="183" y="3"/>
                  </a:lnTo>
                  <a:lnTo>
                    <a:pt x="199" y="0"/>
                  </a:lnTo>
                  <a:lnTo>
                    <a:pt x="217" y="0"/>
                  </a:lnTo>
                  <a:lnTo>
                    <a:pt x="233" y="3"/>
                  </a:lnTo>
                  <a:lnTo>
                    <a:pt x="250" y="11"/>
                  </a:lnTo>
                  <a:lnTo>
                    <a:pt x="263" y="21"/>
                  </a:lnTo>
                  <a:lnTo>
                    <a:pt x="276" y="35"/>
                  </a:lnTo>
                  <a:lnTo>
                    <a:pt x="287" y="51"/>
                  </a:lnTo>
                  <a:lnTo>
                    <a:pt x="295" y="69"/>
                  </a:lnTo>
                  <a:lnTo>
                    <a:pt x="299" y="88"/>
                  </a:lnTo>
                  <a:lnTo>
                    <a:pt x="301" y="108"/>
                  </a:lnTo>
                  <a:lnTo>
                    <a:pt x="299" y="128"/>
                  </a:lnTo>
                  <a:lnTo>
                    <a:pt x="295" y="147"/>
                  </a:lnTo>
                  <a:lnTo>
                    <a:pt x="287" y="165"/>
                  </a:lnTo>
                  <a:lnTo>
                    <a:pt x="276" y="181"/>
                  </a:lnTo>
                  <a:lnTo>
                    <a:pt x="263" y="194"/>
                  </a:lnTo>
                  <a:lnTo>
                    <a:pt x="250" y="205"/>
                  </a:lnTo>
                  <a:lnTo>
                    <a:pt x="233" y="212"/>
                  </a:lnTo>
                  <a:lnTo>
                    <a:pt x="217" y="216"/>
                  </a:lnTo>
                  <a:lnTo>
                    <a:pt x="199" y="216"/>
                  </a:lnTo>
                  <a:lnTo>
                    <a:pt x="183" y="212"/>
                  </a:lnTo>
                  <a:lnTo>
                    <a:pt x="166" y="205"/>
                  </a:lnTo>
                  <a:lnTo>
                    <a:pt x="152" y="194"/>
                  </a:lnTo>
                  <a:lnTo>
                    <a:pt x="139" y="181"/>
                  </a:lnTo>
                  <a:lnTo>
                    <a:pt x="129" y="165"/>
                  </a:lnTo>
                  <a:lnTo>
                    <a:pt x="122" y="147"/>
                  </a:lnTo>
                  <a:lnTo>
                    <a:pt x="117" y="128"/>
                  </a:lnTo>
                  <a:lnTo>
                    <a:pt x="115" y="108"/>
                  </a:lnTo>
                  <a:lnTo>
                    <a:pt x="229" y="1085"/>
                  </a:lnTo>
                  <a:close/>
                </a:path>
              </a:pathLst>
            </a:custGeom>
            <a:solidFill>
              <a:schemeClr val="tx2"/>
            </a:solidFill>
            <a:ln w="9525">
              <a:noFill/>
              <a:round/>
              <a:headEnd/>
              <a:tailEnd/>
            </a:ln>
            <a:effectLst>
              <a:outerShdw dist="35921" dir="2700000" algn="ctr" rotWithShape="0">
                <a:srgbClr val="808080">
                  <a:alpha val="50000"/>
                </a:srgbClr>
              </a:outerShdw>
            </a:effectLst>
          </p:spPr>
          <p:txBody>
            <a:bodyPr/>
            <a:lstStyle/>
            <a:p>
              <a:pPr defTabSz="685983" eaLnBrk="1" fontAlgn="auto" hangingPunct="1">
                <a:spcBef>
                  <a:spcPts val="0"/>
                </a:spcBef>
                <a:spcAft>
                  <a:spcPts val="0"/>
                </a:spcAft>
                <a:defRPr/>
              </a:pPr>
              <a:endParaRPr lang="en-US" sz="1350" kern="0">
                <a:solidFill>
                  <a:sysClr val="windowText" lastClr="000000"/>
                </a:solidFill>
              </a:endParaRPr>
            </a:p>
          </p:txBody>
        </p:sp>
        <p:sp>
          <p:nvSpPr>
            <p:cNvPr id="19" name="Freeform 45">
              <a:extLst>
                <a:ext uri="{FF2B5EF4-FFF2-40B4-BE49-F238E27FC236}">
                  <a16:creationId xmlns:a16="http://schemas.microsoft.com/office/drawing/2014/main" id="{C1A51414-A3D1-4683-BCAC-601CA9EB6D66}"/>
                </a:ext>
              </a:extLst>
            </p:cNvPr>
            <p:cNvSpPr>
              <a:spLocks/>
            </p:cNvSpPr>
            <p:nvPr/>
          </p:nvSpPr>
          <p:spPr bwMode="auto">
            <a:xfrm>
              <a:off x="7491413" y="2692400"/>
              <a:ext cx="973138" cy="2063750"/>
            </a:xfrm>
            <a:custGeom>
              <a:avLst/>
              <a:gdLst>
                <a:gd name="T0" fmla="*/ 230 w 416"/>
                <a:gd name="T1" fmla="*/ 1098 h 1139"/>
                <a:gd name="T2" fmla="*/ 242 w 416"/>
                <a:gd name="T3" fmla="*/ 1123 h 1139"/>
                <a:gd name="T4" fmla="*/ 263 w 416"/>
                <a:gd name="T5" fmla="*/ 1137 h 1139"/>
                <a:gd name="T6" fmla="*/ 287 w 416"/>
                <a:gd name="T7" fmla="*/ 1139 h 1139"/>
                <a:gd name="T8" fmla="*/ 310 w 416"/>
                <a:gd name="T9" fmla="*/ 1132 h 1139"/>
                <a:gd name="T10" fmla="*/ 328 w 416"/>
                <a:gd name="T11" fmla="*/ 1112 h 1139"/>
                <a:gd name="T12" fmla="*/ 333 w 416"/>
                <a:gd name="T13" fmla="*/ 1085 h 1139"/>
                <a:gd name="T14" fmla="*/ 335 w 416"/>
                <a:gd name="T15" fmla="*/ 331 h 1139"/>
                <a:gd name="T16" fmla="*/ 343 w 416"/>
                <a:gd name="T17" fmla="*/ 325 h 1139"/>
                <a:gd name="T18" fmla="*/ 353 w 416"/>
                <a:gd name="T19" fmla="*/ 331 h 1139"/>
                <a:gd name="T20" fmla="*/ 354 w 416"/>
                <a:gd name="T21" fmla="*/ 641 h 1139"/>
                <a:gd name="T22" fmla="*/ 359 w 416"/>
                <a:gd name="T23" fmla="*/ 663 h 1139"/>
                <a:gd name="T24" fmla="*/ 375 w 416"/>
                <a:gd name="T25" fmla="*/ 676 h 1139"/>
                <a:gd name="T26" fmla="*/ 395 w 416"/>
                <a:gd name="T27" fmla="*/ 676 h 1139"/>
                <a:gd name="T28" fmla="*/ 411 w 416"/>
                <a:gd name="T29" fmla="*/ 663 h 1139"/>
                <a:gd name="T30" fmla="*/ 416 w 416"/>
                <a:gd name="T31" fmla="*/ 641 h 1139"/>
                <a:gd name="T32" fmla="*/ 415 w 416"/>
                <a:gd name="T33" fmla="*/ 269 h 1139"/>
                <a:gd name="T34" fmla="*/ 404 w 416"/>
                <a:gd name="T35" fmla="*/ 251 h 1139"/>
                <a:gd name="T36" fmla="*/ 385 w 416"/>
                <a:gd name="T37" fmla="*/ 244 h 1139"/>
                <a:gd name="T38" fmla="*/ 21 w 416"/>
                <a:gd name="T39" fmla="*/ 246 h 1139"/>
                <a:gd name="T40" fmla="*/ 5 w 416"/>
                <a:gd name="T41" fmla="*/ 259 h 1139"/>
                <a:gd name="T42" fmla="*/ 0 w 416"/>
                <a:gd name="T43" fmla="*/ 281 h 1139"/>
                <a:gd name="T44" fmla="*/ 0 w 416"/>
                <a:gd name="T45" fmla="*/ 652 h 1139"/>
                <a:gd name="T46" fmla="*/ 12 w 416"/>
                <a:gd name="T47" fmla="*/ 670 h 1139"/>
                <a:gd name="T48" fmla="*/ 31 w 416"/>
                <a:gd name="T49" fmla="*/ 678 h 1139"/>
                <a:gd name="T50" fmla="*/ 50 w 416"/>
                <a:gd name="T51" fmla="*/ 670 h 1139"/>
                <a:gd name="T52" fmla="*/ 61 w 416"/>
                <a:gd name="T53" fmla="*/ 652 h 1139"/>
                <a:gd name="T54" fmla="*/ 62 w 416"/>
                <a:gd name="T55" fmla="*/ 338 h 1139"/>
                <a:gd name="T56" fmla="*/ 67 w 416"/>
                <a:gd name="T57" fmla="*/ 327 h 1139"/>
                <a:gd name="T58" fmla="*/ 78 w 416"/>
                <a:gd name="T59" fmla="*/ 327 h 1139"/>
                <a:gd name="T60" fmla="*/ 83 w 416"/>
                <a:gd name="T61" fmla="*/ 338 h 1139"/>
                <a:gd name="T62" fmla="*/ 84 w 416"/>
                <a:gd name="T63" fmla="*/ 1098 h 1139"/>
                <a:gd name="T64" fmla="*/ 96 w 416"/>
                <a:gd name="T65" fmla="*/ 1122 h 1139"/>
                <a:gd name="T66" fmla="*/ 117 w 416"/>
                <a:gd name="T67" fmla="*/ 1136 h 1139"/>
                <a:gd name="T68" fmla="*/ 141 w 416"/>
                <a:gd name="T69" fmla="*/ 1138 h 1139"/>
                <a:gd name="T70" fmla="*/ 164 w 416"/>
                <a:gd name="T71" fmla="*/ 1131 h 1139"/>
                <a:gd name="T72" fmla="*/ 182 w 416"/>
                <a:gd name="T73" fmla="*/ 1111 h 1139"/>
                <a:gd name="T74" fmla="*/ 187 w 416"/>
                <a:gd name="T75" fmla="*/ 1084 h 1139"/>
                <a:gd name="T76" fmla="*/ 189 w 416"/>
                <a:gd name="T77" fmla="*/ 682 h 1139"/>
                <a:gd name="T78" fmla="*/ 200 w 416"/>
                <a:gd name="T79" fmla="*/ 668 h 1139"/>
                <a:gd name="T80" fmla="*/ 216 w 416"/>
                <a:gd name="T81" fmla="*/ 668 h 1139"/>
                <a:gd name="T82" fmla="*/ 227 w 416"/>
                <a:gd name="T83" fmla="*/ 682 h 1139"/>
                <a:gd name="T84" fmla="*/ 229 w 416"/>
                <a:gd name="T85" fmla="*/ 1085 h 1139"/>
                <a:gd name="T86" fmla="*/ 115 w 416"/>
                <a:gd name="T87" fmla="*/ 108 h 1139"/>
                <a:gd name="T88" fmla="*/ 122 w 416"/>
                <a:gd name="T89" fmla="*/ 69 h 1139"/>
                <a:gd name="T90" fmla="*/ 139 w 416"/>
                <a:gd name="T91" fmla="*/ 35 h 1139"/>
                <a:gd name="T92" fmla="*/ 166 w 416"/>
                <a:gd name="T93" fmla="*/ 11 h 1139"/>
                <a:gd name="T94" fmla="*/ 199 w 416"/>
                <a:gd name="T95" fmla="*/ 0 h 1139"/>
                <a:gd name="T96" fmla="*/ 233 w 416"/>
                <a:gd name="T97" fmla="*/ 3 h 1139"/>
                <a:gd name="T98" fmla="*/ 263 w 416"/>
                <a:gd name="T99" fmla="*/ 21 h 1139"/>
                <a:gd name="T100" fmla="*/ 287 w 416"/>
                <a:gd name="T101" fmla="*/ 51 h 1139"/>
                <a:gd name="T102" fmla="*/ 299 w 416"/>
                <a:gd name="T103" fmla="*/ 88 h 1139"/>
                <a:gd name="T104" fmla="*/ 299 w 416"/>
                <a:gd name="T105" fmla="*/ 128 h 1139"/>
                <a:gd name="T106" fmla="*/ 287 w 416"/>
                <a:gd name="T107" fmla="*/ 165 h 1139"/>
                <a:gd name="T108" fmla="*/ 263 w 416"/>
                <a:gd name="T109" fmla="*/ 194 h 1139"/>
                <a:gd name="T110" fmla="*/ 233 w 416"/>
                <a:gd name="T111" fmla="*/ 212 h 1139"/>
                <a:gd name="T112" fmla="*/ 199 w 416"/>
                <a:gd name="T113" fmla="*/ 216 h 1139"/>
                <a:gd name="T114" fmla="*/ 166 w 416"/>
                <a:gd name="T115" fmla="*/ 205 h 1139"/>
                <a:gd name="T116" fmla="*/ 139 w 416"/>
                <a:gd name="T117" fmla="*/ 181 h 1139"/>
                <a:gd name="T118" fmla="*/ 122 w 416"/>
                <a:gd name="T119" fmla="*/ 147 h 1139"/>
                <a:gd name="T120" fmla="*/ 115 w 416"/>
                <a:gd name="T121" fmla="*/ 108 h 1139"/>
                <a:gd name="T122" fmla="*/ 229 w 416"/>
                <a:gd name="T123" fmla="*/ 1085 h 11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16"/>
                <a:gd name="T187" fmla="*/ 0 h 1139"/>
                <a:gd name="T188" fmla="*/ 416 w 416"/>
                <a:gd name="T189" fmla="*/ 1139 h 11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16" h="1139">
                  <a:moveTo>
                    <a:pt x="229" y="1085"/>
                  </a:moveTo>
                  <a:lnTo>
                    <a:pt x="230" y="1098"/>
                  </a:lnTo>
                  <a:lnTo>
                    <a:pt x="234" y="1112"/>
                  </a:lnTo>
                  <a:lnTo>
                    <a:pt x="242" y="1123"/>
                  </a:lnTo>
                  <a:lnTo>
                    <a:pt x="251" y="1132"/>
                  </a:lnTo>
                  <a:lnTo>
                    <a:pt x="263" y="1137"/>
                  </a:lnTo>
                  <a:lnTo>
                    <a:pt x="275" y="1139"/>
                  </a:lnTo>
                  <a:lnTo>
                    <a:pt x="287" y="1139"/>
                  </a:lnTo>
                  <a:lnTo>
                    <a:pt x="299" y="1137"/>
                  </a:lnTo>
                  <a:lnTo>
                    <a:pt x="310" y="1132"/>
                  </a:lnTo>
                  <a:lnTo>
                    <a:pt x="320" y="1123"/>
                  </a:lnTo>
                  <a:lnTo>
                    <a:pt x="328" y="1112"/>
                  </a:lnTo>
                  <a:lnTo>
                    <a:pt x="332" y="1098"/>
                  </a:lnTo>
                  <a:lnTo>
                    <a:pt x="333" y="1085"/>
                  </a:lnTo>
                  <a:lnTo>
                    <a:pt x="333" y="338"/>
                  </a:lnTo>
                  <a:lnTo>
                    <a:pt x="335" y="331"/>
                  </a:lnTo>
                  <a:lnTo>
                    <a:pt x="338" y="327"/>
                  </a:lnTo>
                  <a:lnTo>
                    <a:pt x="343" y="325"/>
                  </a:lnTo>
                  <a:lnTo>
                    <a:pt x="349" y="327"/>
                  </a:lnTo>
                  <a:lnTo>
                    <a:pt x="353" y="331"/>
                  </a:lnTo>
                  <a:lnTo>
                    <a:pt x="354" y="338"/>
                  </a:lnTo>
                  <a:lnTo>
                    <a:pt x="354" y="641"/>
                  </a:lnTo>
                  <a:lnTo>
                    <a:pt x="355" y="652"/>
                  </a:lnTo>
                  <a:lnTo>
                    <a:pt x="359" y="663"/>
                  </a:lnTo>
                  <a:lnTo>
                    <a:pt x="366" y="670"/>
                  </a:lnTo>
                  <a:lnTo>
                    <a:pt x="375" y="676"/>
                  </a:lnTo>
                  <a:lnTo>
                    <a:pt x="385" y="678"/>
                  </a:lnTo>
                  <a:lnTo>
                    <a:pt x="395" y="676"/>
                  </a:lnTo>
                  <a:lnTo>
                    <a:pt x="404" y="670"/>
                  </a:lnTo>
                  <a:lnTo>
                    <a:pt x="411" y="663"/>
                  </a:lnTo>
                  <a:lnTo>
                    <a:pt x="415" y="652"/>
                  </a:lnTo>
                  <a:lnTo>
                    <a:pt x="416" y="641"/>
                  </a:lnTo>
                  <a:lnTo>
                    <a:pt x="416" y="281"/>
                  </a:lnTo>
                  <a:lnTo>
                    <a:pt x="415" y="269"/>
                  </a:lnTo>
                  <a:lnTo>
                    <a:pt x="411" y="259"/>
                  </a:lnTo>
                  <a:lnTo>
                    <a:pt x="404" y="251"/>
                  </a:lnTo>
                  <a:lnTo>
                    <a:pt x="395" y="246"/>
                  </a:lnTo>
                  <a:lnTo>
                    <a:pt x="385" y="244"/>
                  </a:lnTo>
                  <a:lnTo>
                    <a:pt x="31" y="244"/>
                  </a:lnTo>
                  <a:lnTo>
                    <a:pt x="21" y="246"/>
                  </a:lnTo>
                  <a:lnTo>
                    <a:pt x="12" y="251"/>
                  </a:lnTo>
                  <a:lnTo>
                    <a:pt x="5" y="259"/>
                  </a:lnTo>
                  <a:lnTo>
                    <a:pt x="0" y="269"/>
                  </a:lnTo>
                  <a:lnTo>
                    <a:pt x="0" y="281"/>
                  </a:lnTo>
                  <a:lnTo>
                    <a:pt x="0" y="641"/>
                  </a:lnTo>
                  <a:lnTo>
                    <a:pt x="0" y="652"/>
                  </a:lnTo>
                  <a:lnTo>
                    <a:pt x="5" y="663"/>
                  </a:lnTo>
                  <a:lnTo>
                    <a:pt x="12" y="670"/>
                  </a:lnTo>
                  <a:lnTo>
                    <a:pt x="21" y="676"/>
                  </a:lnTo>
                  <a:lnTo>
                    <a:pt x="31" y="678"/>
                  </a:lnTo>
                  <a:lnTo>
                    <a:pt x="40" y="676"/>
                  </a:lnTo>
                  <a:lnTo>
                    <a:pt x="50" y="670"/>
                  </a:lnTo>
                  <a:lnTo>
                    <a:pt x="57" y="663"/>
                  </a:lnTo>
                  <a:lnTo>
                    <a:pt x="61" y="652"/>
                  </a:lnTo>
                  <a:lnTo>
                    <a:pt x="62" y="641"/>
                  </a:lnTo>
                  <a:lnTo>
                    <a:pt x="62" y="338"/>
                  </a:lnTo>
                  <a:lnTo>
                    <a:pt x="63" y="331"/>
                  </a:lnTo>
                  <a:lnTo>
                    <a:pt x="67" y="327"/>
                  </a:lnTo>
                  <a:lnTo>
                    <a:pt x="72" y="325"/>
                  </a:lnTo>
                  <a:lnTo>
                    <a:pt x="78" y="327"/>
                  </a:lnTo>
                  <a:lnTo>
                    <a:pt x="82" y="331"/>
                  </a:lnTo>
                  <a:lnTo>
                    <a:pt x="83" y="338"/>
                  </a:lnTo>
                  <a:lnTo>
                    <a:pt x="83" y="1084"/>
                  </a:lnTo>
                  <a:lnTo>
                    <a:pt x="84" y="1098"/>
                  </a:lnTo>
                  <a:lnTo>
                    <a:pt x="88" y="1111"/>
                  </a:lnTo>
                  <a:lnTo>
                    <a:pt x="96" y="1122"/>
                  </a:lnTo>
                  <a:lnTo>
                    <a:pt x="105" y="1131"/>
                  </a:lnTo>
                  <a:lnTo>
                    <a:pt x="117" y="1136"/>
                  </a:lnTo>
                  <a:lnTo>
                    <a:pt x="129" y="1138"/>
                  </a:lnTo>
                  <a:lnTo>
                    <a:pt x="141" y="1138"/>
                  </a:lnTo>
                  <a:lnTo>
                    <a:pt x="153" y="1136"/>
                  </a:lnTo>
                  <a:lnTo>
                    <a:pt x="164" y="1131"/>
                  </a:lnTo>
                  <a:lnTo>
                    <a:pt x="174" y="1122"/>
                  </a:lnTo>
                  <a:lnTo>
                    <a:pt x="182" y="1111"/>
                  </a:lnTo>
                  <a:lnTo>
                    <a:pt x="186" y="1098"/>
                  </a:lnTo>
                  <a:lnTo>
                    <a:pt x="187" y="1084"/>
                  </a:lnTo>
                  <a:lnTo>
                    <a:pt x="187" y="690"/>
                  </a:lnTo>
                  <a:lnTo>
                    <a:pt x="189" y="682"/>
                  </a:lnTo>
                  <a:lnTo>
                    <a:pt x="193" y="673"/>
                  </a:lnTo>
                  <a:lnTo>
                    <a:pt x="200" y="668"/>
                  </a:lnTo>
                  <a:lnTo>
                    <a:pt x="208" y="665"/>
                  </a:lnTo>
                  <a:lnTo>
                    <a:pt x="216" y="668"/>
                  </a:lnTo>
                  <a:lnTo>
                    <a:pt x="223" y="673"/>
                  </a:lnTo>
                  <a:lnTo>
                    <a:pt x="227" y="682"/>
                  </a:lnTo>
                  <a:lnTo>
                    <a:pt x="229" y="690"/>
                  </a:lnTo>
                  <a:lnTo>
                    <a:pt x="229" y="1085"/>
                  </a:lnTo>
                  <a:lnTo>
                    <a:pt x="115" y="108"/>
                  </a:lnTo>
                  <a:lnTo>
                    <a:pt x="117" y="88"/>
                  </a:lnTo>
                  <a:lnTo>
                    <a:pt x="122" y="69"/>
                  </a:lnTo>
                  <a:lnTo>
                    <a:pt x="129" y="51"/>
                  </a:lnTo>
                  <a:lnTo>
                    <a:pt x="139" y="35"/>
                  </a:lnTo>
                  <a:lnTo>
                    <a:pt x="152" y="21"/>
                  </a:lnTo>
                  <a:lnTo>
                    <a:pt x="166" y="11"/>
                  </a:lnTo>
                  <a:lnTo>
                    <a:pt x="183" y="3"/>
                  </a:lnTo>
                  <a:lnTo>
                    <a:pt x="199" y="0"/>
                  </a:lnTo>
                  <a:lnTo>
                    <a:pt x="217" y="0"/>
                  </a:lnTo>
                  <a:lnTo>
                    <a:pt x="233" y="3"/>
                  </a:lnTo>
                  <a:lnTo>
                    <a:pt x="250" y="11"/>
                  </a:lnTo>
                  <a:lnTo>
                    <a:pt x="263" y="21"/>
                  </a:lnTo>
                  <a:lnTo>
                    <a:pt x="276" y="35"/>
                  </a:lnTo>
                  <a:lnTo>
                    <a:pt x="287" y="51"/>
                  </a:lnTo>
                  <a:lnTo>
                    <a:pt x="295" y="69"/>
                  </a:lnTo>
                  <a:lnTo>
                    <a:pt x="299" y="88"/>
                  </a:lnTo>
                  <a:lnTo>
                    <a:pt x="301" y="108"/>
                  </a:lnTo>
                  <a:lnTo>
                    <a:pt x="299" y="128"/>
                  </a:lnTo>
                  <a:lnTo>
                    <a:pt x="295" y="147"/>
                  </a:lnTo>
                  <a:lnTo>
                    <a:pt x="287" y="165"/>
                  </a:lnTo>
                  <a:lnTo>
                    <a:pt x="276" y="181"/>
                  </a:lnTo>
                  <a:lnTo>
                    <a:pt x="263" y="194"/>
                  </a:lnTo>
                  <a:lnTo>
                    <a:pt x="250" y="205"/>
                  </a:lnTo>
                  <a:lnTo>
                    <a:pt x="233" y="212"/>
                  </a:lnTo>
                  <a:lnTo>
                    <a:pt x="217" y="216"/>
                  </a:lnTo>
                  <a:lnTo>
                    <a:pt x="199" y="216"/>
                  </a:lnTo>
                  <a:lnTo>
                    <a:pt x="183" y="212"/>
                  </a:lnTo>
                  <a:lnTo>
                    <a:pt x="166" y="205"/>
                  </a:lnTo>
                  <a:lnTo>
                    <a:pt x="152" y="194"/>
                  </a:lnTo>
                  <a:lnTo>
                    <a:pt x="139" y="181"/>
                  </a:lnTo>
                  <a:lnTo>
                    <a:pt x="129" y="165"/>
                  </a:lnTo>
                  <a:lnTo>
                    <a:pt x="122" y="147"/>
                  </a:lnTo>
                  <a:lnTo>
                    <a:pt x="117" y="128"/>
                  </a:lnTo>
                  <a:lnTo>
                    <a:pt x="115" y="108"/>
                  </a:lnTo>
                  <a:lnTo>
                    <a:pt x="229" y="1085"/>
                  </a:lnTo>
                  <a:close/>
                </a:path>
              </a:pathLst>
            </a:custGeom>
            <a:solidFill>
              <a:schemeClr val="tx2"/>
            </a:solidFill>
            <a:ln w="9525">
              <a:noFill/>
              <a:round/>
              <a:headEnd/>
              <a:tailEnd/>
            </a:ln>
            <a:effectLst>
              <a:outerShdw dist="35921" dir="2700000" algn="ctr" rotWithShape="0">
                <a:srgbClr val="808080">
                  <a:alpha val="50000"/>
                </a:srgbClr>
              </a:outerShdw>
            </a:effectLst>
          </p:spPr>
          <p:txBody>
            <a:bodyPr/>
            <a:lstStyle/>
            <a:p>
              <a:pPr defTabSz="685983" eaLnBrk="1" fontAlgn="auto" hangingPunct="1">
                <a:spcBef>
                  <a:spcPts val="0"/>
                </a:spcBef>
                <a:spcAft>
                  <a:spcPts val="0"/>
                </a:spcAft>
                <a:defRPr/>
              </a:pPr>
              <a:endParaRPr lang="en-US" sz="1350" kern="0">
                <a:solidFill>
                  <a:sysClr val="windowText" lastClr="000000"/>
                </a:solidFill>
              </a:endParaRPr>
            </a:p>
          </p:txBody>
        </p:sp>
        <p:cxnSp>
          <p:nvCxnSpPr>
            <p:cNvPr id="21" name="Straight Connector 20">
              <a:extLst>
                <a:ext uri="{FF2B5EF4-FFF2-40B4-BE49-F238E27FC236}">
                  <a16:creationId xmlns:a16="http://schemas.microsoft.com/office/drawing/2014/main" id="{ACAC425F-8936-4432-835C-4A4DBF711EFB}"/>
                </a:ext>
              </a:extLst>
            </p:cNvPr>
            <p:cNvCxnSpPr/>
            <p:nvPr/>
          </p:nvCxnSpPr>
          <p:spPr>
            <a:xfrm>
              <a:off x="1311276" y="5349875"/>
              <a:ext cx="7485062" cy="3175"/>
            </a:xfrm>
            <a:prstGeom prst="line">
              <a:avLst/>
            </a:prstGeom>
            <a:ln w="508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FCFB4DE-00B2-4384-B516-38D660807EB2}"/>
                </a:ext>
              </a:extLst>
            </p:cNvPr>
            <p:cNvCxnSpPr/>
            <p:nvPr/>
          </p:nvCxnSpPr>
          <p:spPr>
            <a:xfrm rot="5400000">
              <a:off x="7952582" y="5322094"/>
              <a:ext cx="84138"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0CCDB0-8348-4B43-A90B-7EE7F09A3EF1}"/>
                </a:ext>
              </a:extLst>
            </p:cNvPr>
            <p:cNvCxnSpPr/>
            <p:nvPr/>
          </p:nvCxnSpPr>
          <p:spPr>
            <a:xfrm rot="5400000">
              <a:off x="5940426" y="5321300"/>
              <a:ext cx="84138" cy="1587"/>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D70ED23-3C51-4AF0-B887-53C713D25C23}"/>
                </a:ext>
              </a:extLst>
            </p:cNvPr>
            <p:cNvCxnSpPr/>
            <p:nvPr/>
          </p:nvCxnSpPr>
          <p:spPr>
            <a:xfrm rot="5400000">
              <a:off x="3902076" y="5321300"/>
              <a:ext cx="84138" cy="1587"/>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3A4A9FE-4BED-42C1-A79E-080E982EAEC9}"/>
                </a:ext>
              </a:extLst>
            </p:cNvPr>
            <p:cNvCxnSpPr/>
            <p:nvPr/>
          </p:nvCxnSpPr>
          <p:spPr>
            <a:xfrm rot="5400000">
              <a:off x="1889919" y="5322094"/>
              <a:ext cx="84138"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61" name="TextBox 33">
              <a:extLst>
                <a:ext uri="{FF2B5EF4-FFF2-40B4-BE49-F238E27FC236}">
                  <a16:creationId xmlns:a16="http://schemas.microsoft.com/office/drawing/2014/main" id="{B42D1C70-D0DB-4009-B4D5-09A9F2DB173E}"/>
                </a:ext>
              </a:extLst>
            </p:cNvPr>
            <p:cNvSpPr txBox="1">
              <a:spLocks noChangeArrowheads="1"/>
            </p:cNvSpPr>
            <p:nvPr/>
          </p:nvSpPr>
          <p:spPr bwMode="auto">
            <a:xfrm>
              <a:off x="1062038" y="2381250"/>
              <a:ext cx="19605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latin typeface="Arial" panose="020B0604020202020204" pitchFamily="34" charset="0"/>
                  <a:cs typeface="Arial" panose="020B0604020202020204" pitchFamily="34" charset="0"/>
                </a:rPr>
                <a:t>500 Million</a:t>
              </a:r>
            </a:p>
            <a:p>
              <a:pPr algn="ctr"/>
              <a:endParaRPr lang="en-US" altLang="en-US" sz="1800">
                <a:latin typeface="Arial" panose="020B0604020202020204" pitchFamily="34" charset="0"/>
                <a:cs typeface="Arial" panose="020B0604020202020204" pitchFamily="34" charset="0"/>
              </a:endParaRPr>
            </a:p>
          </p:txBody>
        </p:sp>
        <p:sp>
          <p:nvSpPr>
            <p:cNvPr id="10262" name="TextBox 40">
              <a:extLst>
                <a:ext uri="{FF2B5EF4-FFF2-40B4-BE49-F238E27FC236}">
                  <a16:creationId xmlns:a16="http://schemas.microsoft.com/office/drawing/2014/main" id="{5B7228BF-F5E2-4673-8AAB-A8D690FC96DC}"/>
                </a:ext>
              </a:extLst>
            </p:cNvPr>
            <p:cNvSpPr txBox="1">
              <a:spLocks noChangeArrowheads="1"/>
            </p:cNvSpPr>
            <p:nvPr/>
          </p:nvSpPr>
          <p:spPr bwMode="auto">
            <a:xfrm>
              <a:off x="2965450" y="2381250"/>
              <a:ext cx="1958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latin typeface="Arial" panose="020B0604020202020204" pitchFamily="34" charset="0"/>
                  <a:cs typeface="Arial" panose="020B0604020202020204" pitchFamily="34" charset="0"/>
                </a:rPr>
                <a:t>12.5 Billion</a:t>
              </a:r>
            </a:p>
            <a:p>
              <a:pPr algn="ctr"/>
              <a:endParaRPr lang="en-US" altLang="en-US" sz="1800">
                <a:latin typeface="Arial" panose="020B0604020202020204" pitchFamily="34" charset="0"/>
                <a:cs typeface="Arial" panose="020B0604020202020204" pitchFamily="34" charset="0"/>
              </a:endParaRPr>
            </a:p>
          </p:txBody>
        </p:sp>
        <p:sp>
          <p:nvSpPr>
            <p:cNvPr id="10263" name="TextBox 41">
              <a:extLst>
                <a:ext uri="{FF2B5EF4-FFF2-40B4-BE49-F238E27FC236}">
                  <a16:creationId xmlns:a16="http://schemas.microsoft.com/office/drawing/2014/main" id="{4D0D6D3B-4397-46AD-A4F5-9CC3FEBD8E42}"/>
                </a:ext>
              </a:extLst>
            </p:cNvPr>
            <p:cNvSpPr txBox="1">
              <a:spLocks noChangeArrowheads="1"/>
            </p:cNvSpPr>
            <p:nvPr/>
          </p:nvSpPr>
          <p:spPr bwMode="auto">
            <a:xfrm>
              <a:off x="6997700" y="2378075"/>
              <a:ext cx="1958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latin typeface="Arial" panose="020B0604020202020204" pitchFamily="34" charset="0"/>
                  <a:cs typeface="Arial" panose="020B0604020202020204" pitchFamily="34" charset="0"/>
                </a:rPr>
                <a:t>50 Billion</a:t>
              </a:r>
            </a:p>
            <a:p>
              <a:pPr algn="ctr"/>
              <a:endParaRPr lang="en-US" altLang="en-US" sz="1800">
                <a:latin typeface="Arial" panose="020B0604020202020204" pitchFamily="34" charset="0"/>
                <a:cs typeface="Arial" panose="020B0604020202020204" pitchFamily="34" charset="0"/>
              </a:endParaRPr>
            </a:p>
          </p:txBody>
        </p:sp>
        <p:sp>
          <p:nvSpPr>
            <p:cNvPr id="10264" name="TextBox 42">
              <a:extLst>
                <a:ext uri="{FF2B5EF4-FFF2-40B4-BE49-F238E27FC236}">
                  <a16:creationId xmlns:a16="http://schemas.microsoft.com/office/drawing/2014/main" id="{7474CE62-E81C-477F-8A2F-4C6C231E49AD}"/>
                </a:ext>
              </a:extLst>
            </p:cNvPr>
            <p:cNvSpPr txBox="1">
              <a:spLocks noChangeArrowheads="1"/>
            </p:cNvSpPr>
            <p:nvPr/>
          </p:nvSpPr>
          <p:spPr bwMode="auto">
            <a:xfrm>
              <a:off x="4981575" y="2381250"/>
              <a:ext cx="1960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latin typeface="Arial" panose="020B0604020202020204" pitchFamily="34" charset="0"/>
                  <a:cs typeface="Arial" panose="020B0604020202020204" pitchFamily="34" charset="0"/>
                </a:rPr>
                <a:t>25 Billion</a:t>
              </a:r>
            </a:p>
            <a:p>
              <a:pPr algn="ctr"/>
              <a:endParaRPr lang="en-US" altLang="en-US" sz="1800">
                <a:latin typeface="Arial" panose="020B0604020202020204" pitchFamily="34" charset="0"/>
                <a:cs typeface="Arial" panose="020B0604020202020204" pitchFamily="34" charset="0"/>
              </a:endParaRPr>
            </a:p>
          </p:txBody>
        </p:sp>
        <p:sp>
          <p:nvSpPr>
            <p:cNvPr id="10265" name="Rectangle 43">
              <a:extLst>
                <a:ext uri="{FF2B5EF4-FFF2-40B4-BE49-F238E27FC236}">
                  <a16:creationId xmlns:a16="http://schemas.microsoft.com/office/drawing/2014/main" id="{92A48528-B568-465E-A77D-9E08E5D6D371}"/>
                </a:ext>
              </a:extLst>
            </p:cNvPr>
            <p:cNvSpPr>
              <a:spLocks noChangeArrowheads="1"/>
            </p:cNvSpPr>
            <p:nvPr/>
          </p:nvSpPr>
          <p:spPr bwMode="auto">
            <a:xfrm>
              <a:off x="0" y="2300288"/>
              <a:ext cx="1306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r"/>
              <a:r>
                <a:rPr lang="en-US" altLang="en-US" sz="1200" b="1">
                  <a:latin typeface="Arial" panose="020B0604020202020204" pitchFamily="34" charset="0"/>
                  <a:cs typeface="Arial" panose="020B0604020202020204" pitchFamily="34" charset="0"/>
                </a:rPr>
                <a:t>Connected Devices</a:t>
              </a:r>
            </a:p>
          </p:txBody>
        </p:sp>
        <p:sp>
          <p:nvSpPr>
            <p:cNvPr id="10266" name="Rectangle 44">
              <a:extLst>
                <a:ext uri="{FF2B5EF4-FFF2-40B4-BE49-F238E27FC236}">
                  <a16:creationId xmlns:a16="http://schemas.microsoft.com/office/drawing/2014/main" id="{31FE9206-438E-4DF3-888E-23F5A33BBC6C}"/>
                </a:ext>
              </a:extLst>
            </p:cNvPr>
            <p:cNvSpPr>
              <a:spLocks noChangeArrowheads="1"/>
            </p:cNvSpPr>
            <p:nvPr/>
          </p:nvSpPr>
          <p:spPr bwMode="auto">
            <a:xfrm>
              <a:off x="0" y="4705350"/>
              <a:ext cx="1311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r"/>
              <a:r>
                <a:rPr lang="en-US" altLang="en-US" sz="1200" b="1">
                  <a:latin typeface="Arial" panose="020B0604020202020204" pitchFamily="34" charset="0"/>
                  <a:cs typeface="Arial" panose="020B0604020202020204" pitchFamily="34" charset="0"/>
                </a:rPr>
                <a:t>Connected Devices Per Person</a:t>
              </a:r>
            </a:p>
          </p:txBody>
        </p:sp>
        <p:sp>
          <p:nvSpPr>
            <p:cNvPr id="10267" name="TextBox 52">
              <a:extLst>
                <a:ext uri="{FF2B5EF4-FFF2-40B4-BE49-F238E27FC236}">
                  <a16:creationId xmlns:a16="http://schemas.microsoft.com/office/drawing/2014/main" id="{ED08F13D-FE85-4409-94F4-ED80A8C00A87}"/>
                </a:ext>
              </a:extLst>
            </p:cNvPr>
            <p:cNvSpPr txBox="1">
              <a:spLocks noChangeArrowheads="1"/>
            </p:cNvSpPr>
            <p:nvPr/>
          </p:nvSpPr>
          <p:spPr bwMode="auto">
            <a:xfrm>
              <a:off x="965200" y="5011738"/>
              <a:ext cx="1960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solidFill>
                    <a:srgbClr val="B21A1A"/>
                  </a:solidFill>
                  <a:latin typeface="Arial" panose="020B0604020202020204" pitchFamily="34" charset="0"/>
                  <a:cs typeface="Arial" panose="020B0604020202020204" pitchFamily="34" charset="0"/>
                </a:rPr>
                <a:t>0.08</a:t>
              </a:r>
            </a:p>
            <a:p>
              <a:pPr algn="ctr"/>
              <a:endParaRPr lang="en-US" altLang="en-US" sz="1800">
                <a:latin typeface="Arial" panose="020B0604020202020204" pitchFamily="34" charset="0"/>
                <a:cs typeface="Arial" panose="020B0604020202020204" pitchFamily="34" charset="0"/>
              </a:endParaRPr>
            </a:p>
          </p:txBody>
        </p:sp>
        <p:sp>
          <p:nvSpPr>
            <p:cNvPr id="10268" name="TextBox 53">
              <a:extLst>
                <a:ext uri="{FF2B5EF4-FFF2-40B4-BE49-F238E27FC236}">
                  <a16:creationId xmlns:a16="http://schemas.microsoft.com/office/drawing/2014/main" id="{5089E375-5800-44A0-B051-7FC0423D254E}"/>
                </a:ext>
              </a:extLst>
            </p:cNvPr>
            <p:cNvSpPr txBox="1">
              <a:spLocks noChangeArrowheads="1"/>
            </p:cNvSpPr>
            <p:nvPr/>
          </p:nvSpPr>
          <p:spPr bwMode="auto">
            <a:xfrm>
              <a:off x="2981325" y="5011738"/>
              <a:ext cx="1960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solidFill>
                    <a:srgbClr val="B21A1A"/>
                  </a:solidFill>
                  <a:latin typeface="Arial" panose="020B0604020202020204" pitchFamily="34" charset="0"/>
                  <a:cs typeface="Arial" panose="020B0604020202020204" pitchFamily="34" charset="0"/>
                </a:rPr>
                <a:t>1.84</a:t>
              </a:r>
            </a:p>
            <a:p>
              <a:pPr algn="ctr"/>
              <a:endParaRPr lang="en-US" altLang="en-US" sz="1800">
                <a:latin typeface="Arial" panose="020B0604020202020204" pitchFamily="34" charset="0"/>
                <a:cs typeface="Arial" panose="020B0604020202020204" pitchFamily="34" charset="0"/>
              </a:endParaRPr>
            </a:p>
          </p:txBody>
        </p:sp>
        <p:sp>
          <p:nvSpPr>
            <p:cNvPr id="10269" name="TextBox 54">
              <a:extLst>
                <a:ext uri="{FF2B5EF4-FFF2-40B4-BE49-F238E27FC236}">
                  <a16:creationId xmlns:a16="http://schemas.microsoft.com/office/drawing/2014/main" id="{F6FF6102-F012-4AF7-9546-867895F46433}"/>
                </a:ext>
              </a:extLst>
            </p:cNvPr>
            <p:cNvSpPr txBox="1">
              <a:spLocks noChangeArrowheads="1"/>
            </p:cNvSpPr>
            <p:nvPr/>
          </p:nvSpPr>
          <p:spPr bwMode="auto">
            <a:xfrm>
              <a:off x="7015163" y="5011738"/>
              <a:ext cx="1958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solidFill>
                    <a:srgbClr val="B21A1A"/>
                  </a:solidFill>
                  <a:latin typeface="Arial" panose="020B0604020202020204" pitchFamily="34" charset="0"/>
                  <a:cs typeface="Arial" panose="020B0604020202020204" pitchFamily="34" charset="0"/>
                </a:rPr>
                <a:t>6.58</a:t>
              </a:r>
            </a:p>
            <a:p>
              <a:pPr algn="ctr"/>
              <a:endParaRPr lang="en-US" altLang="en-US" sz="1800">
                <a:latin typeface="Arial" panose="020B0604020202020204" pitchFamily="34" charset="0"/>
                <a:cs typeface="Arial" panose="020B0604020202020204" pitchFamily="34" charset="0"/>
              </a:endParaRPr>
            </a:p>
          </p:txBody>
        </p:sp>
        <p:sp>
          <p:nvSpPr>
            <p:cNvPr id="10270" name="TextBox 55">
              <a:extLst>
                <a:ext uri="{FF2B5EF4-FFF2-40B4-BE49-F238E27FC236}">
                  <a16:creationId xmlns:a16="http://schemas.microsoft.com/office/drawing/2014/main" id="{F92D4C90-C94A-4017-B280-81BDEB0473B3}"/>
                </a:ext>
              </a:extLst>
            </p:cNvPr>
            <p:cNvSpPr txBox="1">
              <a:spLocks noChangeArrowheads="1"/>
            </p:cNvSpPr>
            <p:nvPr/>
          </p:nvSpPr>
          <p:spPr bwMode="auto">
            <a:xfrm>
              <a:off x="4999038" y="5011738"/>
              <a:ext cx="1958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solidFill>
                    <a:srgbClr val="B21A1A"/>
                  </a:solidFill>
                  <a:latin typeface="Arial" panose="020B0604020202020204" pitchFamily="34" charset="0"/>
                  <a:cs typeface="Arial" panose="020B0604020202020204" pitchFamily="34" charset="0"/>
                </a:rPr>
                <a:t>3.47</a:t>
              </a:r>
            </a:p>
            <a:p>
              <a:pPr algn="ctr"/>
              <a:endParaRPr lang="en-US" altLang="en-US" sz="1800">
                <a:latin typeface="Arial" panose="020B0604020202020204" pitchFamily="34" charset="0"/>
                <a:cs typeface="Arial" panose="020B0604020202020204" pitchFamily="34" charset="0"/>
              </a:endParaRPr>
            </a:p>
          </p:txBody>
        </p:sp>
        <p:sp>
          <p:nvSpPr>
            <p:cNvPr id="10271" name="Rectangle 56">
              <a:extLst>
                <a:ext uri="{FF2B5EF4-FFF2-40B4-BE49-F238E27FC236}">
                  <a16:creationId xmlns:a16="http://schemas.microsoft.com/office/drawing/2014/main" id="{E7FD15C6-82DA-4BA6-ACED-66A5D3E6B66D}"/>
                </a:ext>
              </a:extLst>
            </p:cNvPr>
            <p:cNvSpPr>
              <a:spLocks noChangeArrowheads="1"/>
            </p:cNvSpPr>
            <p:nvPr/>
          </p:nvSpPr>
          <p:spPr bwMode="auto">
            <a:xfrm>
              <a:off x="0" y="1841500"/>
              <a:ext cx="1306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r"/>
              <a:r>
                <a:rPr lang="en-US" altLang="en-US" sz="1200" b="1">
                  <a:latin typeface="Arial" panose="020B0604020202020204" pitchFamily="34" charset="0"/>
                  <a:cs typeface="Arial" panose="020B0604020202020204" pitchFamily="34" charset="0"/>
                </a:rPr>
                <a:t>World Population</a:t>
              </a:r>
            </a:p>
          </p:txBody>
        </p:sp>
        <p:sp>
          <p:nvSpPr>
            <p:cNvPr id="10272" name="TextBox 57">
              <a:extLst>
                <a:ext uri="{FF2B5EF4-FFF2-40B4-BE49-F238E27FC236}">
                  <a16:creationId xmlns:a16="http://schemas.microsoft.com/office/drawing/2014/main" id="{C56B98ED-2AED-4EED-85A9-096A6621BDF6}"/>
                </a:ext>
              </a:extLst>
            </p:cNvPr>
            <p:cNvSpPr txBox="1">
              <a:spLocks noChangeArrowheads="1"/>
            </p:cNvSpPr>
            <p:nvPr/>
          </p:nvSpPr>
          <p:spPr bwMode="auto">
            <a:xfrm>
              <a:off x="1041400" y="1928813"/>
              <a:ext cx="1958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latin typeface="Arial" panose="020B0604020202020204" pitchFamily="34" charset="0"/>
                  <a:cs typeface="Arial" panose="020B0604020202020204" pitchFamily="34" charset="0"/>
                </a:rPr>
                <a:t>6.3 Billion</a:t>
              </a:r>
            </a:p>
            <a:p>
              <a:pPr algn="ctr"/>
              <a:endParaRPr lang="en-US" altLang="en-US" sz="1800">
                <a:latin typeface="Arial" panose="020B0604020202020204" pitchFamily="34" charset="0"/>
                <a:cs typeface="Arial" panose="020B0604020202020204" pitchFamily="34" charset="0"/>
              </a:endParaRPr>
            </a:p>
          </p:txBody>
        </p:sp>
        <p:sp>
          <p:nvSpPr>
            <p:cNvPr id="10273" name="TextBox 58">
              <a:extLst>
                <a:ext uri="{FF2B5EF4-FFF2-40B4-BE49-F238E27FC236}">
                  <a16:creationId xmlns:a16="http://schemas.microsoft.com/office/drawing/2014/main" id="{05BFFC8A-57A6-456C-814F-411150463852}"/>
                </a:ext>
              </a:extLst>
            </p:cNvPr>
            <p:cNvSpPr txBox="1">
              <a:spLocks noChangeArrowheads="1"/>
            </p:cNvSpPr>
            <p:nvPr/>
          </p:nvSpPr>
          <p:spPr bwMode="auto">
            <a:xfrm>
              <a:off x="2960688" y="1928813"/>
              <a:ext cx="1958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latin typeface="Arial" panose="020B0604020202020204" pitchFamily="34" charset="0"/>
                  <a:cs typeface="Arial" panose="020B0604020202020204" pitchFamily="34" charset="0"/>
                </a:rPr>
                <a:t>6.8 Billion</a:t>
              </a:r>
            </a:p>
            <a:p>
              <a:pPr algn="ctr"/>
              <a:endParaRPr lang="en-US" altLang="en-US" sz="1800">
                <a:latin typeface="Arial" panose="020B0604020202020204" pitchFamily="34" charset="0"/>
                <a:cs typeface="Arial" panose="020B0604020202020204" pitchFamily="34" charset="0"/>
              </a:endParaRPr>
            </a:p>
          </p:txBody>
        </p:sp>
        <p:sp>
          <p:nvSpPr>
            <p:cNvPr id="10274" name="TextBox 59">
              <a:extLst>
                <a:ext uri="{FF2B5EF4-FFF2-40B4-BE49-F238E27FC236}">
                  <a16:creationId xmlns:a16="http://schemas.microsoft.com/office/drawing/2014/main" id="{8724724C-3590-4DB4-B03D-DE7DEAEF390E}"/>
                </a:ext>
              </a:extLst>
            </p:cNvPr>
            <p:cNvSpPr txBox="1">
              <a:spLocks noChangeArrowheads="1"/>
            </p:cNvSpPr>
            <p:nvPr/>
          </p:nvSpPr>
          <p:spPr bwMode="auto">
            <a:xfrm>
              <a:off x="6992938" y="1925638"/>
              <a:ext cx="1960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latin typeface="Arial" panose="020B0604020202020204" pitchFamily="34" charset="0"/>
                  <a:cs typeface="Arial" panose="020B0604020202020204" pitchFamily="34" charset="0"/>
                </a:rPr>
                <a:t>7.6 Billion</a:t>
              </a:r>
            </a:p>
            <a:p>
              <a:pPr algn="ctr"/>
              <a:endParaRPr lang="en-US" altLang="en-US" sz="1800">
                <a:latin typeface="Arial" panose="020B0604020202020204" pitchFamily="34" charset="0"/>
                <a:cs typeface="Arial" panose="020B0604020202020204" pitchFamily="34" charset="0"/>
              </a:endParaRPr>
            </a:p>
          </p:txBody>
        </p:sp>
        <p:sp>
          <p:nvSpPr>
            <p:cNvPr id="10275" name="TextBox 60">
              <a:extLst>
                <a:ext uri="{FF2B5EF4-FFF2-40B4-BE49-F238E27FC236}">
                  <a16:creationId xmlns:a16="http://schemas.microsoft.com/office/drawing/2014/main" id="{C139C998-BCD6-4373-B59E-CAF78614F792}"/>
                </a:ext>
              </a:extLst>
            </p:cNvPr>
            <p:cNvSpPr txBox="1">
              <a:spLocks noChangeArrowheads="1"/>
            </p:cNvSpPr>
            <p:nvPr/>
          </p:nvSpPr>
          <p:spPr bwMode="auto">
            <a:xfrm>
              <a:off x="4976813" y="1928813"/>
              <a:ext cx="19605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1800" b="1">
                  <a:latin typeface="Arial" panose="020B0604020202020204" pitchFamily="34" charset="0"/>
                  <a:cs typeface="Arial" panose="020B0604020202020204" pitchFamily="34" charset="0"/>
                </a:rPr>
                <a:t>7.2 Billion</a:t>
              </a:r>
            </a:p>
            <a:p>
              <a:pPr algn="ctr"/>
              <a:endParaRPr lang="en-US" altLang="en-US" sz="1800">
                <a:latin typeface="Arial" panose="020B0604020202020204" pitchFamily="34" charset="0"/>
                <a:cs typeface="Arial" panose="020B0604020202020204" pitchFamily="34" charset="0"/>
              </a:endParaRPr>
            </a:p>
          </p:txBody>
        </p:sp>
        <p:sp>
          <p:nvSpPr>
            <p:cNvPr id="46" name="Down Arrow Callout 45">
              <a:extLst>
                <a:ext uri="{FF2B5EF4-FFF2-40B4-BE49-F238E27FC236}">
                  <a16:creationId xmlns:a16="http://schemas.microsoft.com/office/drawing/2014/main" id="{E47EFCAE-571E-4ABD-AE6E-37950523733E}"/>
                </a:ext>
              </a:extLst>
            </p:cNvPr>
            <p:cNvSpPr/>
            <p:nvPr/>
          </p:nvSpPr>
          <p:spPr bwMode="auto">
            <a:xfrm>
              <a:off x="2368551" y="4887913"/>
              <a:ext cx="1220787" cy="449262"/>
            </a:xfrm>
            <a:prstGeom prst="downArrowCallout">
              <a:avLst/>
            </a:prstGeom>
            <a:solidFill>
              <a:srgbClr val="808080"/>
            </a:solidFill>
            <a:ln w="9525" cap="flat" cmpd="sng" algn="ctr">
              <a:solidFill>
                <a:srgbClr val="808080"/>
              </a:solidFill>
              <a:prstDash val="solid"/>
              <a:round/>
              <a:headEnd type="none" w="med" len="med"/>
              <a:tailEnd type="none" w="med" len="med"/>
            </a:ln>
            <a:effectLst/>
          </p:spPr>
          <p:txBody>
            <a:bodyPr wrap="none" lIns="61609" tIns="30804" rIns="61609" bIns="30804" anchor="ctr">
              <a:spAutoFit/>
            </a:bodyPr>
            <a:lstStyle/>
            <a:p>
              <a:pPr algn="ctr" defTabSz="610954">
                <a:defRPr/>
              </a:pPr>
              <a:r>
                <a:rPr lang="en-US" sz="750" dirty="0">
                  <a:solidFill>
                    <a:schemeClr val="bg1"/>
                  </a:solidFill>
                </a:rPr>
                <a:t>More connected </a:t>
              </a:r>
              <a:br>
                <a:rPr lang="en-US" sz="750" dirty="0">
                  <a:solidFill>
                    <a:schemeClr val="bg1"/>
                  </a:solidFill>
                </a:rPr>
              </a:br>
              <a:r>
                <a:rPr lang="en-US" sz="750" dirty="0">
                  <a:solidFill>
                    <a:schemeClr val="bg1"/>
                  </a:solidFill>
                </a:rPr>
                <a:t>devices than people</a:t>
              </a:r>
            </a:p>
          </p:txBody>
        </p:sp>
        <p:sp>
          <p:nvSpPr>
            <p:cNvPr id="47" name="Down Arrow Callout 46">
              <a:extLst>
                <a:ext uri="{FF2B5EF4-FFF2-40B4-BE49-F238E27FC236}">
                  <a16:creationId xmlns:a16="http://schemas.microsoft.com/office/drawing/2014/main" id="{40AFEEB2-AE78-4140-A4C3-55F9F5177F36}"/>
                </a:ext>
              </a:extLst>
            </p:cNvPr>
            <p:cNvSpPr/>
            <p:nvPr/>
          </p:nvSpPr>
          <p:spPr bwMode="auto">
            <a:xfrm>
              <a:off x="7502526" y="1527175"/>
              <a:ext cx="931862" cy="273050"/>
            </a:xfrm>
            <a:prstGeom prst="downArrowCallout">
              <a:avLst/>
            </a:prstGeom>
            <a:solidFill>
              <a:srgbClr val="808080"/>
            </a:solidFill>
            <a:ln w="9525" cap="flat" cmpd="sng" algn="ctr">
              <a:solidFill>
                <a:srgbClr val="808080"/>
              </a:solidFill>
              <a:prstDash val="solid"/>
              <a:round/>
              <a:headEnd type="none" w="med" len="med"/>
              <a:tailEnd type="none" w="med" len="med"/>
            </a:ln>
            <a:effectLst/>
          </p:spPr>
          <p:txBody>
            <a:bodyPr wrap="none" lIns="61609" tIns="30804" rIns="61609" bIns="30804" anchor="ctr">
              <a:spAutoFit/>
            </a:bodyPr>
            <a:lstStyle/>
            <a:p>
              <a:pPr algn="ctr" defTabSz="610954">
                <a:defRPr/>
              </a:pPr>
              <a:r>
                <a:rPr lang="en-US" sz="750" dirty="0">
                  <a:solidFill>
                    <a:schemeClr val="bg1"/>
                  </a:solidFill>
                </a:rPr>
                <a:t>(Conservative)</a:t>
              </a:r>
            </a:p>
          </p:txBody>
        </p:sp>
        <p:cxnSp>
          <p:nvCxnSpPr>
            <p:cNvPr id="49" name="Straight Connector 48">
              <a:extLst>
                <a:ext uri="{FF2B5EF4-FFF2-40B4-BE49-F238E27FC236}">
                  <a16:creationId xmlns:a16="http://schemas.microsoft.com/office/drawing/2014/main" id="{D2B7ED53-3E2E-4933-9708-A0062D9B5222}"/>
                </a:ext>
              </a:extLst>
            </p:cNvPr>
            <p:cNvCxnSpPr/>
            <p:nvPr/>
          </p:nvCxnSpPr>
          <p:spPr>
            <a:xfrm rot="5400000">
              <a:off x="2939257" y="5322094"/>
              <a:ext cx="84138"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79" name="TextBox 49">
              <a:extLst>
                <a:ext uri="{FF2B5EF4-FFF2-40B4-BE49-F238E27FC236}">
                  <a16:creationId xmlns:a16="http://schemas.microsoft.com/office/drawing/2014/main" id="{CE3A1FBB-D2C8-4AB5-AB43-68946F5D0724}"/>
                </a:ext>
              </a:extLst>
            </p:cNvPr>
            <p:cNvSpPr txBox="1">
              <a:spLocks noChangeArrowheads="1"/>
            </p:cNvSpPr>
            <p:nvPr/>
          </p:nvSpPr>
          <p:spPr bwMode="auto">
            <a:xfrm>
              <a:off x="2613025" y="5364163"/>
              <a:ext cx="7556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r>
                <a:rPr lang="en-US" altLang="en-US" sz="900" b="1">
                  <a:latin typeface="Arial" panose="020B0604020202020204" pitchFamily="34" charset="0"/>
                  <a:cs typeface="Arial" panose="020B0604020202020204" pitchFamily="34" charset="0"/>
                </a:rPr>
                <a:t>2008</a:t>
              </a:r>
            </a:p>
          </p:txBody>
        </p:sp>
        <p:sp>
          <p:nvSpPr>
            <p:cNvPr id="52" name="Rectangle 51">
              <a:extLst>
                <a:ext uri="{FF2B5EF4-FFF2-40B4-BE49-F238E27FC236}">
                  <a16:creationId xmlns:a16="http://schemas.microsoft.com/office/drawing/2014/main" id="{4E9C7775-680E-4413-ACD4-6495B6C92B75}"/>
                </a:ext>
              </a:extLst>
            </p:cNvPr>
            <p:cNvSpPr/>
            <p:nvPr/>
          </p:nvSpPr>
          <p:spPr bwMode="auto">
            <a:xfrm>
              <a:off x="4706938" y="4300538"/>
              <a:ext cx="196850" cy="249237"/>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cxnSp>
          <p:nvCxnSpPr>
            <p:cNvPr id="10281" name="Straight Connector 66">
              <a:extLst>
                <a:ext uri="{FF2B5EF4-FFF2-40B4-BE49-F238E27FC236}">
                  <a16:creationId xmlns:a16="http://schemas.microsoft.com/office/drawing/2014/main" id="{FBA6F41C-7005-42B0-9980-9046B9AED79E}"/>
                </a:ext>
              </a:extLst>
            </p:cNvPr>
            <p:cNvCxnSpPr>
              <a:cxnSpLocks noChangeShapeType="1"/>
            </p:cNvCxnSpPr>
            <p:nvPr/>
          </p:nvCxnSpPr>
          <p:spPr bwMode="auto">
            <a:xfrm>
              <a:off x="2417763" y="4705350"/>
              <a:ext cx="195262" cy="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
          <p:nvSpPr>
            <p:cNvPr id="68" name="Rectangle 67">
              <a:extLst>
                <a:ext uri="{FF2B5EF4-FFF2-40B4-BE49-F238E27FC236}">
                  <a16:creationId xmlns:a16="http://schemas.microsoft.com/office/drawing/2014/main" id="{CAB21302-93B4-4CDC-9D37-9B754FBA58BD}"/>
                </a:ext>
              </a:extLst>
            </p:cNvPr>
            <p:cNvSpPr/>
            <p:nvPr/>
          </p:nvSpPr>
          <p:spPr bwMode="auto">
            <a:xfrm>
              <a:off x="4511676" y="4483100"/>
              <a:ext cx="195262" cy="249238"/>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sp>
          <p:nvSpPr>
            <p:cNvPr id="69" name="Rectangle 68">
              <a:extLst>
                <a:ext uri="{FF2B5EF4-FFF2-40B4-BE49-F238E27FC236}">
                  <a16:creationId xmlns:a16="http://schemas.microsoft.com/office/drawing/2014/main" id="{5EB0FA39-D765-4323-B215-76BB08AF9A0D}"/>
                </a:ext>
              </a:extLst>
            </p:cNvPr>
            <p:cNvSpPr/>
            <p:nvPr/>
          </p:nvSpPr>
          <p:spPr bwMode="auto">
            <a:xfrm>
              <a:off x="8566151" y="4483100"/>
              <a:ext cx="195262" cy="249238"/>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sp>
          <p:nvSpPr>
            <p:cNvPr id="70" name="Rectangle 69">
              <a:extLst>
                <a:ext uri="{FF2B5EF4-FFF2-40B4-BE49-F238E27FC236}">
                  <a16:creationId xmlns:a16="http://schemas.microsoft.com/office/drawing/2014/main" id="{08C14298-46F5-46F2-9184-1B8EF5EBE33B}"/>
                </a:ext>
              </a:extLst>
            </p:cNvPr>
            <p:cNvSpPr/>
            <p:nvPr/>
          </p:nvSpPr>
          <p:spPr bwMode="auto">
            <a:xfrm>
              <a:off x="8761413" y="4279900"/>
              <a:ext cx="195263" cy="249238"/>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sp>
          <p:nvSpPr>
            <p:cNvPr id="71" name="Rectangle 70">
              <a:extLst>
                <a:ext uri="{FF2B5EF4-FFF2-40B4-BE49-F238E27FC236}">
                  <a16:creationId xmlns:a16="http://schemas.microsoft.com/office/drawing/2014/main" id="{4A684D4E-09CA-4305-87D0-1AA63F0CD0E1}"/>
                </a:ext>
              </a:extLst>
            </p:cNvPr>
            <p:cNvSpPr/>
            <p:nvPr/>
          </p:nvSpPr>
          <p:spPr bwMode="auto">
            <a:xfrm>
              <a:off x="8566151" y="4084638"/>
              <a:ext cx="195262" cy="249237"/>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sp>
          <p:nvSpPr>
            <p:cNvPr id="72" name="Rectangle 71">
              <a:extLst>
                <a:ext uri="{FF2B5EF4-FFF2-40B4-BE49-F238E27FC236}">
                  <a16:creationId xmlns:a16="http://schemas.microsoft.com/office/drawing/2014/main" id="{FAE6EC5C-8B56-4B85-B4A2-A44BAF275237}"/>
                </a:ext>
              </a:extLst>
            </p:cNvPr>
            <p:cNvSpPr/>
            <p:nvPr/>
          </p:nvSpPr>
          <p:spPr bwMode="auto">
            <a:xfrm>
              <a:off x="8566151" y="3325813"/>
              <a:ext cx="195262" cy="249237"/>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sp>
          <p:nvSpPr>
            <p:cNvPr id="73" name="Rectangle 72">
              <a:extLst>
                <a:ext uri="{FF2B5EF4-FFF2-40B4-BE49-F238E27FC236}">
                  <a16:creationId xmlns:a16="http://schemas.microsoft.com/office/drawing/2014/main" id="{4880E51D-BF26-4740-B6AD-19855F55AB58}"/>
                </a:ext>
              </a:extLst>
            </p:cNvPr>
            <p:cNvSpPr/>
            <p:nvPr/>
          </p:nvSpPr>
          <p:spPr bwMode="auto">
            <a:xfrm flipH="1">
              <a:off x="8761413" y="3889375"/>
              <a:ext cx="195263" cy="249238"/>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sp>
          <p:nvSpPr>
            <p:cNvPr id="74" name="Rectangle 73">
              <a:extLst>
                <a:ext uri="{FF2B5EF4-FFF2-40B4-BE49-F238E27FC236}">
                  <a16:creationId xmlns:a16="http://schemas.microsoft.com/office/drawing/2014/main" id="{2AF31244-9FFC-4468-A2C3-8E0F6DD2920D}"/>
                </a:ext>
              </a:extLst>
            </p:cNvPr>
            <p:cNvSpPr/>
            <p:nvPr/>
          </p:nvSpPr>
          <p:spPr bwMode="auto">
            <a:xfrm flipH="1">
              <a:off x="8566151" y="3686175"/>
              <a:ext cx="195262" cy="249238"/>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sp>
          <p:nvSpPr>
            <p:cNvPr id="75" name="Rectangle 74">
              <a:extLst>
                <a:ext uri="{FF2B5EF4-FFF2-40B4-BE49-F238E27FC236}">
                  <a16:creationId xmlns:a16="http://schemas.microsoft.com/office/drawing/2014/main" id="{565CD2F4-F5D0-4691-832B-C61654FB3535}"/>
                </a:ext>
              </a:extLst>
            </p:cNvPr>
            <p:cNvSpPr/>
            <p:nvPr/>
          </p:nvSpPr>
          <p:spPr bwMode="auto">
            <a:xfrm flipH="1">
              <a:off x="8761413" y="3490913"/>
              <a:ext cx="195263" cy="249237"/>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sp>
          <p:nvSpPr>
            <p:cNvPr id="76" name="Rectangle 75">
              <a:extLst>
                <a:ext uri="{FF2B5EF4-FFF2-40B4-BE49-F238E27FC236}">
                  <a16:creationId xmlns:a16="http://schemas.microsoft.com/office/drawing/2014/main" id="{D4D11433-FC85-46B2-9672-450948089B36}"/>
                </a:ext>
              </a:extLst>
            </p:cNvPr>
            <p:cNvSpPr/>
            <p:nvPr/>
          </p:nvSpPr>
          <p:spPr bwMode="auto">
            <a:xfrm>
              <a:off x="6529388" y="4483100"/>
              <a:ext cx="196850" cy="249238"/>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sp>
          <p:nvSpPr>
            <p:cNvPr id="77" name="Rectangle 76">
              <a:extLst>
                <a:ext uri="{FF2B5EF4-FFF2-40B4-BE49-F238E27FC236}">
                  <a16:creationId xmlns:a16="http://schemas.microsoft.com/office/drawing/2014/main" id="{BD508AEA-BF47-4975-B849-463871A0D53E}"/>
                </a:ext>
              </a:extLst>
            </p:cNvPr>
            <p:cNvSpPr/>
            <p:nvPr/>
          </p:nvSpPr>
          <p:spPr bwMode="auto">
            <a:xfrm>
              <a:off x="6726238" y="4279900"/>
              <a:ext cx="195263" cy="249238"/>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sp>
          <p:nvSpPr>
            <p:cNvPr id="78" name="Rectangle 77">
              <a:extLst>
                <a:ext uri="{FF2B5EF4-FFF2-40B4-BE49-F238E27FC236}">
                  <a16:creationId xmlns:a16="http://schemas.microsoft.com/office/drawing/2014/main" id="{D1FA038C-F40A-4EFE-97D2-336CC16B4CA5}"/>
                </a:ext>
              </a:extLst>
            </p:cNvPr>
            <p:cNvSpPr/>
            <p:nvPr/>
          </p:nvSpPr>
          <p:spPr bwMode="auto">
            <a:xfrm>
              <a:off x="6529388" y="4084638"/>
              <a:ext cx="196850" cy="249237"/>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sp>
          <p:nvSpPr>
            <p:cNvPr id="79" name="Rectangle 78">
              <a:extLst>
                <a:ext uri="{FF2B5EF4-FFF2-40B4-BE49-F238E27FC236}">
                  <a16:creationId xmlns:a16="http://schemas.microsoft.com/office/drawing/2014/main" id="{D701E284-7D1A-443D-AD8C-BC42CD54DFCE}"/>
                </a:ext>
              </a:extLst>
            </p:cNvPr>
            <p:cNvSpPr/>
            <p:nvPr/>
          </p:nvSpPr>
          <p:spPr bwMode="auto">
            <a:xfrm flipH="1">
              <a:off x="6726238" y="3924300"/>
              <a:ext cx="195263" cy="249238"/>
            </a:xfrm>
            <a:prstGeom prst="rect">
              <a:avLst/>
            </a:prstGeom>
            <a:solidFill>
              <a:srgbClr val="C00000"/>
            </a:solidFill>
            <a:ln w="9525" cap="flat" cmpd="sng" algn="ctr">
              <a:solidFill>
                <a:srgbClr val="C00000"/>
              </a:solidFill>
              <a:prstDash val="solid"/>
              <a:round/>
              <a:headEnd type="none" w="med" len="med"/>
              <a:tailEnd type="none" w="med" len="med"/>
            </a:ln>
            <a:effectLst/>
          </p:spPr>
          <p:txBody>
            <a:bodyPr lIns="61609" tIns="30804" rIns="61609" bIns="30804" anchor="ctr">
              <a:spAutoFit/>
            </a:bodyPr>
            <a:lstStyle/>
            <a:p>
              <a:pPr defTabSz="610954">
                <a:lnSpc>
                  <a:spcPct val="90000"/>
                </a:lnSpc>
                <a:defRPr/>
              </a:pPr>
              <a:endParaRPr lang="en-US" sz="1350">
                <a:solidFill>
                  <a:srgbClr val="0183B7"/>
                </a:solidFill>
                <a:latin typeface="Arial" charset="0"/>
              </a:endParaRPr>
            </a:p>
          </p:txBody>
        </p:sp>
      </p:grpSp>
      <p:sp>
        <p:nvSpPr>
          <p:cNvPr id="10244" name="TextBox 64">
            <a:extLst>
              <a:ext uri="{FF2B5EF4-FFF2-40B4-BE49-F238E27FC236}">
                <a16:creationId xmlns:a16="http://schemas.microsoft.com/office/drawing/2014/main" id="{7FC5123B-E9FC-4B15-BC12-CF3587260329}"/>
              </a:ext>
            </a:extLst>
          </p:cNvPr>
          <p:cNvSpPr txBox="1">
            <a:spLocks noChangeArrowheads="1"/>
          </p:cNvSpPr>
          <p:nvPr/>
        </p:nvSpPr>
        <p:spPr bwMode="auto">
          <a:xfrm>
            <a:off x="7853363" y="5813425"/>
            <a:ext cx="12096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latin typeface="Arial" panose="020B0604020202020204" pitchFamily="34" charset="0"/>
                <a:cs typeface="Arial" panose="020B0604020202020204" pitchFamily="34" charset="0"/>
              </a:rPr>
              <a:t>SOURCE: CISCO</a:t>
            </a:r>
          </a:p>
        </p:txBody>
      </p:sp>
      <p:sp>
        <p:nvSpPr>
          <p:cNvPr id="2" name="Date Placeholder 1">
            <a:extLst>
              <a:ext uri="{FF2B5EF4-FFF2-40B4-BE49-F238E27FC236}">
                <a16:creationId xmlns:a16="http://schemas.microsoft.com/office/drawing/2014/main" id="{9D8D622C-A0E5-474F-9844-5FEDA455B2ED}"/>
              </a:ext>
            </a:extLst>
          </p:cNvPr>
          <p:cNvSpPr>
            <a:spLocks noGrp="1"/>
          </p:cNvSpPr>
          <p:nvPr>
            <p:ph type="dt" sz="half" idx="10"/>
          </p:nvPr>
        </p:nvSpPr>
        <p:spPr/>
        <p:txBody>
          <a:bodyPr/>
          <a:lstStyle/>
          <a:p>
            <a:fld id="{0C65453E-42D8-4598-A75F-0004B1A80B50}" type="datetime1">
              <a:rPr lang="vi-VN" smtClean="0"/>
              <a:t>02/06/2019</a:t>
            </a:fld>
            <a:endParaRPr lang="vi-VN"/>
          </a:p>
        </p:txBody>
      </p:sp>
      <p:sp>
        <p:nvSpPr>
          <p:cNvPr id="3" name="Slide Number Placeholder 2">
            <a:extLst>
              <a:ext uri="{FF2B5EF4-FFF2-40B4-BE49-F238E27FC236}">
                <a16:creationId xmlns:a16="http://schemas.microsoft.com/office/drawing/2014/main" id="{33162B68-4105-4280-B4D7-9D0DE3825D8C}"/>
              </a:ext>
            </a:extLst>
          </p:cNvPr>
          <p:cNvSpPr>
            <a:spLocks noGrp="1"/>
          </p:cNvSpPr>
          <p:nvPr>
            <p:ph type="sldNum" sz="quarter" idx="12"/>
          </p:nvPr>
        </p:nvSpPr>
        <p:spPr/>
        <p:txBody>
          <a:bodyPr/>
          <a:lstStyle/>
          <a:p>
            <a:fld id="{13E96556-E26A-4B4C-A62E-531346E201EF}" type="slidenum">
              <a:rPr lang="vi-VN" smtClean="0"/>
              <a:t>26</a:t>
            </a:fld>
            <a:endParaRPr lang="vi-VN"/>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AB3F26D6-4102-430C-8D7C-AB5A86680F13}"/>
              </a:ext>
            </a:extLst>
          </p:cNvPr>
          <p:cNvSpPr>
            <a:spLocks noGrp="1"/>
          </p:cNvSpPr>
          <p:nvPr>
            <p:ph type="title"/>
          </p:nvPr>
        </p:nvSpPr>
        <p:spPr>
          <a:xfrm>
            <a:off x="103188" y="127000"/>
            <a:ext cx="8588375" cy="838200"/>
          </a:xfrm>
        </p:spPr>
        <p:txBody>
          <a:bodyPr/>
          <a:lstStyle/>
          <a:p>
            <a:r>
              <a:rPr lang="en-US" altLang="en-US"/>
              <a:t>Smart Buildings</a:t>
            </a:r>
          </a:p>
        </p:txBody>
      </p:sp>
      <p:pic>
        <p:nvPicPr>
          <p:cNvPr id="11267" name="Picture 5" descr="2Tall-Building">
            <a:extLst>
              <a:ext uri="{FF2B5EF4-FFF2-40B4-BE49-F238E27FC236}">
                <a16:creationId xmlns:a16="http://schemas.microsoft.com/office/drawing/2014/main" id="{A92F38B3-F9C8-426D-A892-24E1194FA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682750"/>
            <a:ext cx="59055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68" name="Straight Arrow Connector 139">
            <a:extLst>
              <a:ext uri="{FF2B5EF4-FFF2-40B4-BE49-F238E27FC236}">
                <a16:creationId xmlns:a16="http://schemas.microsoft.com/office/drawing/2014/main" id="{84757DB6-3712-4E1E-A223-2C01E312C2F1}"/>
              </a:ext>
            </a:extLst>
          </p:cNvPr>
          <p:cNvCxnSpPr>
            <a:cxnSpLocks noChangeShapeType="1"/>
          </p:cNvCxnSpPr>
          <p:nvPr/>
        </p:nvCxnSpPr>
        <p:spPr bwMode="auto">
          <a:xfrm rot="5400000" flipH="1" flipV="1">
            <a:off x="5848351" y="4005262"/>
            <a:ext cx="908050" cy="860425"/>
          </a:xfrm>
          <a:prstGeom prst="straightConnector1">
            <a:avLst/>
          </a:prstGeom>
          <a:noFill/>
          <a:ln w="9525" algn="ctr">
            <a:solidFill>
              <a:srgbClr val="4F81BD"/>
            </a:solidFill>
            <a:round/>
            <a:headEnd/>
            <a:tailEnd type="arrow" w="med" len="med"/>
          </a:ln>
          <a:extLst>
            <a:ext uri="{909E8E84-426E-40DD-AFC4-6F175D3DCCD1}">
              <a14:hiddenFill xmlns:a14="http://schemas.microsoft.com/office/drawing/2010/main">
                <a:noFill/>
              </a14:hiddenFill>
            </a:ext>
          </a:extLst>
        </p:spPr>
      </p:cxnSp>
      <p:sp>
        <p:nvSpPr>
          <p:cNvPr id="8" name="Cloud 7">
            <a:extLst>
              <a:ext uri="{FF2B5EF4-FFF2-40B4-BE49-F238E27FC236}">
                <a16:creationId xmlns:a16="http://schemas.microsoft.com/office/drawing/2014/main" id="{963D4B9C-060D-44AF-8B86-4C679456B918}"/>
              </a:ext>
            </a:extLst>
          </p:cNvPr>
          <p:cNvSpPr/>
          <p:nvPr/>
        </p:nvSpPr>
        <p:spPr bwMode="auto">
          <a:xfrm>
            <a:off x="6834188" y="3279775"/>
            <a:ext cx="1536700" cy="977900"/>
          </a:xfrm>
          <a:prstGeom prst="cloud">
            <a:avLst/>
          </a:prstGeom>
          <a:solidFill>
            <a:schemeClr val="bg2"/>
          </a:solidFill>
          <a:ln w="9525" cap="flat" cmpd="sng" algn="ctr">
            <a:solidFill>
              <a:srgbClr val="D1D6D9"/>
            </a:solidFill>
            <a:prstDash val="solid"/>
            <a:round/>
            <a:headEnd type="none" w="med" len="med"/>
            <a:tailEnd type="none" w="med" len="med"/>
          </a:ln>
          <a:effectLst/>
        </p:spPr>
        <p:txBody>
          <a:bodyPr wrap="none" anchor="ctr"/>
          <a:lstStyle/>
          <a:p>
            <a:pPr algn="ctr" defTabSz="457200">
              <a:defRPr/>
            </a:pPr>
            <a:r>
              <a:rPr lang="en-US" dirty="0">
                <a:solidFill>
                  <a:prstClr val="black"/>
                </a:solidFill>
                <a:latin typeface="Arial" charset="0"/>
              </a:rPr>
              <a:t>Internet</a:t>
            </a:r>
          </a:p>
        </p:txBody>
      </p:sp>
      <p:grpSp>
        <p:nvGrpSpPr>
          <p:cNvPr id="11270" name="Group 41">
            <a:extLst>
              <a:ext uri="{FF2B5EF4-FFF2-40B4-BE49-F238E27FC236}">
                <a16:creationId xmlns:a16="http://schemas.microsoft.com/office/drawing/2014/main" id="{FBF99119-227B-4862-9C0C-98192E35DB31}"/>
              </a:ext>
            </a:extLst>
          </p:cNvPr>
          <p:cNvGrpSpPr>
            <a:grpSpLocks/>
          </p:cNvGrpSpPr>
          <p:nvPr/>
        </p:nvGrpSpPr>
        <p:grpSpPr bwMode="auto">
          <a:xfrm>
            <a:off x="5143500" y="2233613"/>
            <a:ext cx="411163" cy="211137"/>
            <a:chOff x="1942" y="1490"/>
            <a:chExt cx="2397" cy="1229"/>
          </a:xfrm>
        </p:grpSpPr>
        <p:sp>
          <p:nvSpPr>
            <p:cNvPr id="11319" name="Freeform 42">
              <a:extLst>
                <a:ext uri="{FF2B5EF4-FFF2-40B4-BE49-F238E27FC236}">
                  <a16:creationId xmlns:a16="http://schemas.microsoft.com/office/drawing/2014/main" id="{0B39CDF1-17F3-43A1-A464-C6EB50974495}"/>
                </a:ext>
              </a:extLst>
            </p:cNvPr>
            <p:cNvSpPr>
              <a:spLocks/>
            </p:cNvSpPr>
            <p:nvPr/>
          </p:nvSpPr>
          <p:spPr bwMode="auto">
            <a:xfrm>
              <a:off x="1942" y="1490"/>
              <a:ext cx="2397" cy="896"/>
            </a:xfrm>
            <a:custGeom>
              <a:avLst/>
              <a:gdLst>
                <a:gd name="T0" fmla="*/ 15671 w 1015"/>
                <a:gd name="T1" fmla="*/ 2565 h 379"/>
                <a:gd name="T2" fmla="*/ 29397 w 1015"/>
                <a:gd name="T3" fmla="*/ 11837 h 379"/>
                <a:gd name="T4" fmla="*/ 31572 w 1015"/>
                <a:gd name="T5" fmla="*/ 10490 h 379"/>
                <a:gd name="T6" fmla="*/ 15671 w 1015"/>
                <a:gd name="T7" fmla="*/ 0 h 379"/>
                <a:gd name="T8" fmla="*/ 0 w 1015"/>
                <a:gd name="T9" fmla="*/ 9936 h 379"/>
                <a:gd name="T10" fmla="*/ 2147 w 1015"/>
                <a:gd name="T11" fmla="*/ 11378 h 379"/>
                <a:gd name="T12" fmla="*/ 15671 w 1015"/>
                <a:gd name="T13" fmla="*/ 2565 h 379"/>
                <a:gd name="T14" fmla="*/ 0 60000 65536"/>
                <a:gd name="T15" fmla="*/ 0 60000 65536"/>
                <a:gd name="T16" fmla="*/ 0 60000 65536"/>
                <a:gd name="T17" fmla="*/ 0 60000 65536"/>
                <a:gd name="T18" fmla="*/ 0 60000 65536"/>
                <a:gd name="T19" fmla="*/ 0 60000 65536"/>
                <a:gd name="T20" fmla="*/ 0 60000 65536"/>
                <a:gd name="T21" fmla="*/ 0 w 1015"/>
                <a:gd name="T22" fmla="*/ 0 h 379"/>
                <a:gd name="T23" fmla="*/ 1015 w 1015"/>
                <a:gd name="T24" fmla="*/ 379 h 3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5" h="379">
                  <a:moveTo>
                    <a:pt x="504" y="82"/>
                  </a:moveTo>
                  <a:cubicBezTo>
                    <a:pt x="703" y="82"/>
                    <a:pt x="874" y="205"/>
                    <a:pt x="945" y="379"/>
                  </a:cubicBezTo>
                  <a:cubicBezTo>
                    <a:pt x="1015" y="336"/>
                    <a:pt x="1015" y="336"/>
                    <a:pt x="1015" y="336"/>
                  </a:cubicBezTo>
                  <a:cubicBezTo>
                    <a:pt x="929" y="138"/>
                    <a:pt x="733" y="0"/>
                    <a:pt x="504" y="0"/>
                  </a:cubicBezTo>
                  <a:cubicBezTo>
                    <a:pt x="282" y="0"/>
                    <a:pt x="90" y="130"/>
                    <a:pt x="0" y="318"/>
                  </a:cubicBezTo>
                  <a:cubicBezTo>
                    <a:pt x="69" y="364"/>
                    <a:pt x="69" y="364"/>
                    <a:pt x="69" y="364"/>
                  </a:cubicBezTo>
                  <a:cubicBezTo>
                    <a:pt x="144" y="198"/>
                    <a:pt x="310" y="82"/>
                    <a:pt x="504" y="82"/>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endParaRPr lang="en-IN" altLang="vi-VN"/>
            </a:p>
          </p:txBody>
        </p:sp>
        <p:sp>
          <p:nvSpPr>
            <p:cNvPr id="11320" name="Freeform 43">
              <a:extLst>
                <a:ext uri="{FF2B5EF4-FFF2-40B4-BE49-F238E27FC236}">
                  <a16:creationId xmlns:a16="http://schemas.microsoft.com/office/drawing/2014/main" id="{1719B799-CC09-45F5-A220-D746EE6F8AF0}"/>
                </a:ext>
              </a:extLst>
            </p:cNvPr>
            <p:cNvSpPr>
              <a:spLocks/>
            </p:cNvSpPr>
            <p:nvPr/>
          </p:nvSpPr>
          <p:spPr bwMode="auto">
            <a:xfrm>
              <a:off x="2291" y="1906"/>
              <a:ext cx="1691" cy="669"/>
            </a:xfrm>
            <a:custGeom>
              <a:avLst/>
              <a:gdLst>
                <a:gd name="T0" fmla="*/ 11077 w 716"/>
                <a:gd name="T1" fmla="*/ 1745 h 283"/>
                <a:gd name="T2" fmla="*/ 20750 w 716"/>
                <a:gd name="T3" fmla="*/ 8834 h 283"/>
                <a:gd name="T4" fmla="*/ 22278 w 716"/>
                <a:gd name="T5" fmla="*/ 7903 h 283"/>
                <a:gd name="T6" fmla="*/ 11077 w 716"/>
                <a:gd name="T7" fmla="*/ 0 h 283"/>
                <a:gd name="T8" fmla="*/ 0 w 716"/>
                <a:gd name="T9" fmla="*/ 7527 h 283"/>
                <a:gd name="T10" fmla="*/ 1490 w 716"/>
                <a:gd name="T11" fmla="*/ 8522 h 283"/>
                <a:gd name="T12" fmla="*/ 11077 w 716"/>
                <a:gd name="T13" fmla="*/ 1745 h 283"/>
                <a:gd name="T14" fmla="*/ 0 60000 65536"/>
                <a:gd name="T15" fmla="*/ 0 60000 65536"/>
                <a:gd name="T16" fmla="*/ 0 60000 65536"/>
                <a:gd name="T17" fmla="*/ 0 60000 65536"/>
                <a:gd name="T18" fmla="*/ 0 60000 65536"/>
                <a:gd name="T19" fmla="*/ 0 60000 65536"/>
                <a:gd name="T20" fmla="*/ 0 60000 65536"/>
                <a:gd name="T21" fmla="*/ 0 w 716"/>
                <a:gd name="T22" fmla="*/ 0 h 283"/>
                <a:gd name="T23" fmla="*/ 716 w 716"/>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6" h="283">
                  <a:moveTo>
                    <a:pt x="356" y="56"/>
                  </a:moveTo>
                  <a:cubicBezTo>
                    <a:pt x="501" y="56"/>
                    <a:pt x="625" y="151"/>
                    <a:pt x="667" y="283"/>
                  </a:cubicBezTo>
                  <a:cubicBezTo>
                    <a:pt x="716" y="253"/>
                    <a:pt x="716" y="253"/>
                    <a:pt x="716" y="253"/>
                  </a:cubicBezTo>
                  <a:cubicBezTo>
                    <a:pt x="663" y="105"/>
                    <a:pt x="522" y="0"/>
                    <a:pt x="356" y="0"/>
                  </a:cubicBezTo>
                  <a:cubicBezTo>
                    <a:pt x="194" y="0"/>
                    <a:pt x="56" y="99"/>
                    <a:pt x="0" y="241"/>
                  </a:cubicBezTo>
                  <a:cubicBezTo>
                    <a:pt x="48" y="273"/>
                    <a:pt x="48" y="273"/>
                    <a:pt x="48" y="273"/>
                  </a:cubicBezTo>
                  <a:cubicBezTo>
                    <a:pt x="93" y="146"/>
                    <a:pt x="214" y="56"/>
                    <a:pt x="356" y="56"/>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endParaRPr lang="en-IN" altLang="vi-VN"/>
            </a:p>
          </p:txBody>
        </p:sp>
        <p:sp>
          <p:nvSpPr>
            <p:cNvPr id="11321" name="Freeform 44">
              <a:extLst>
                <a:ext uri="{FF2B5EF4-FFF2-40B4-BE49-F238E27FC236}">
                  <a16:creationId xmlns:a16="http://schemas.microsoft.com/office/drawing/2014/main" id="{09518EC6-AC4D-4D05-9653-95BCA5499F6D}"/>
                </a:ext>
              </a:extLst>
            </p:cNvPr>
            <p:cNvSpPr>
              <a:spLocks/>
            </p:cNvSpPr>
            <p:nvPr/>
          </p:nvSpPr>
          <p:spPr bwMode="auto">
            <a:xfrm>
              <a:off x="2558" y="2213"/>
              <a:ext cx="1153" cy="506"/>
            </a:xfrm>
            <a:custGeom>
              <a:avLst/>
              <a:gdLst>
                <a:gd name="T0" fmla="*/ 7570 w 488"/>
                <a:gd name="T1" fmla="*/ 1152 h 214"/>
                <a:gd name="T2" fmla="*/ 14150 w 488"/>
                <a:gd name="T3" fmla="*/ 6687 h 214"/>
                <a:gd name="T4" fmla="*/ 15206 w 488"/>
                <a:gd name="T5" fmla="*/ 6027 h 214"/>
                <a:gd name="T6" fmla="*/ 7570 w 488"/>
                <a:gd name="T7" fmla="*/ 0 h 214"/>
                <a:gd name="T8" fmla="*/ 0 w 488"/>
                <a:gd name="T9" fmla="*/ 5814 h 214"/>
                <a:gd name="T10" fmla="*/ 1004 w 488"/>
                <a:gd name="T11" fmla="*/ 6502 h 214"/>
                <a:gd name="T12" fmla="*/ 7570 w 488"/>
                <a:gd name="T13" fmla="*/ 1152 h 214"/>
                <a:gd name="T14" fmla="*/ 0 60000 65536"/>
                <a:gd name="T15" fmla="*/ 0 60000 65536"/>
                <a:gd name="T16" fmla="*/ 0 60000 65536"/>
                <a:gd name="T17" fmla="*/ 0 60000 65536"/>
                <a:gd name="T18" fmla="*/ 0 60000 65536"/>
                <a:gd name="T19" fmla="*/ 0 60000 65536"/>
                <a:gd name="T20" fmla="*/ 0 60000 65536"/>
                <a:gd name="T21" fmla="*/ 0 w 488"/>
                <a:gd name="T22" fmla="*/ 0 h 214"/>
                <a:gd name="T23" fmla="*/ 488 w 488"/>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8" h="214">
                  <a:moveTo>
                    <a:pt x="243" y="37"/>
                  </a:moveTo>
                  <a:cubicBezTo>
                    <a:pt x="348" y="37"/>
                    <a:pt x="436" y="113"/>
                    <a:pt x="454" y="214"/>
                  </a:cubicBezTo>
                  <a:cubicBezTo>
                    <a:pt x="488" y="193"/>
                    <a:pt x="488" y="193"/>
                    <a:pt x="488" y="193"/>
                  </a:cubicBezTo>
                  <a:cubicBezTo>
                    <a:pt x="461" y="83"/>
                    <a:pt x="362" y="0"/>
                    <a:pt x="243" y="0"/>
                  </a:cubicBezTo>
                  <a:cubicBezTo>
                    <a:pt x="126" y="0"/>
                    <a:pt x="29" y="79"/>
                    <a:pt x="0" y="186"/>
                  </a:cubicBezTo>
                  <a:cubicBezTo>
                    <a:pt x="32" y="208"/>
                    <a:pt x="32" y="208"/>
                    <a:pt x="32" y="208"/>
                  </a:cubicBezTo>
                  <a:cubicBezTo>
                    <a:pt x="53" y="111"/>
                    <a:pt x="139" y="37"/>
                    <a:pt x="243" y="37"/>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endParaRPr lang="en-IN" altLang="vi-VN"/>
            </a:p>
          </p:txBody>
        </p:sp>
      </p:grpSp>
      <p:grpSp>
        <p:nvGrpSpPr>
          <p:cNvPr id="11271" name="Group 45">
            <a:extLst>
              <a:ext uri="{FF2B5EF4-FFF2-40B4-BE49-F238E27FC236}">
                <a16:creationId xmlns:a16="http://schemas.microsoft.com/office/drawing/2014/main" id="{EEA65D88-B813-4E6A-AF0F-CD74DBC17EB5}"/>
              </a:ext>
            </a:extLst>
          </p:cNvPr>
          <p:cNvGrpSpPr>
            <a:grpSpLocks/>
          </p:cNvGrpSpPr>
          <p:nvPr/>
        </p:nvGrpSpPr>
        <p:grpSpPr bwMode="auto">
          <a:xfrm>
            <a:off x="5448300" y="4660900"/>
            <a:ext cx="411163" cy="211138"/>
            <a:chOff x="1942" y="1490"/>
            <a:chExt cx="2397" cy="1229"/>
          </a:xfrm>
        </p:grpSpPr>
        <p:sp>
          <p:nvSpPr>
            <p:cNvPr id="11316" name="Freeform 46">
              <a:extLst>
                <a:ext uri="{FF2B5EF4-FFF2-40B4-BE49-F238E27FC236}">
                  <a16:creationId xmlns:a16="http://schemas.microsoft.com/office/drawing/2014/main" id="{8B694A94-8F9F-4B10-94F1-C831F0E47B61}"/>
                </a:ext>
              </a:extLst>
            </p:cNvPr>
            <p:cNvSpPr>
              <a:spLocks/>
            </p:cNvSpPr>
            <p:nvPr/>
          </p:nvSpPr>
          <p:spPr bwMode="auto">
            <a:xfrm>
              <a:off x="1942" y="1490"/>
              <a:ext cx="2397" cy="896"/>
            </a:xfrm>
            <a:custGeom>
              <a:avLst/>
              <a:gdLst>
                <a:gd name="T0" fmla="*/ 15671 w 1015"/>
                <a:gd name="T1" fmla="*/ 2565 h 379"/>
                <a:gd name="T2" fmla="*/ 29397 w 1015"/>
                <a:gd name="T3" fmla="*/ 11837 h 379"/>
                <a:gd name="T4" fmla="*/ 31572 w 1015"/>
                <a:gd name="T5" fmla="*/ 10490 h 379"/>
                <a:gd name="T6" fmla="*/ 15671 w 1015"/>
                <a:gd name="T7" fmla="*/ 0 h 379"/>
                <a:gd name="T8" fmla="*/ 0 w 1015"/>
                <a:gd name="T9" fmla="*/ 9936 h 379"/>
                <a:gd name="T10" fmla="*/ 2147 w 1015"/>
                <a:gd name="T11" fmla="*/ 11378 h 379"/>
                <a:gd name="T12" fmla="*/ 15671 w 1015"/>
                <a:gd name="T13" fmla="*/ 2565 h 379"/>
                <a:gd name="T14" fmla="*/ 0 60000 65536"/>
                <a:gd name="T15" fmla="*/ 0 60000 65536"/>
                <a:gd name="T16" fmla="*/ 0 60000 65536"/>
                <a:gd name="T17" fmla="*/ 0 60000 65536"/>
                <a:gd name="T18" fmla="*/ 0 60000 65536"/>
                <a:gd name="T19" fmla="*/ 0 60000 65536"/>
                <a:gd name="T20" fmla="*/ 0 60000 65536"/>
                <a:gd name="T21" fmla="*/ 0 w 1015"/>
                <a:gd name="T22" fmla="*/ 0 h 379"/>
                <a:gd name="T23" fmla="*/ 1015 w 1015"/>
                <a:gd name="T24" fmla="*/ 379 h 3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5" h="379">
                  <a:moveTo>
                    <a:pt x="504" y="82"/>
                  </a:moveTo>
                  <a:cubicBezTo>
                    <a:pt x="703" y="82"/>
                    <a:pt x="874" y="205"/>
                    <a:pt x="945" y="379"/>
                  </a:cubicBezTo>
                  <a:cubicBezTo>
                    <a:pt x="1015" y="336"/>
                    <a:pt x="1015" y="336"/>
                    <a:pt x="1015" y="336"/>
                  </a:cubicBezTo>
                  <a:cubicBezTo>
                    <a:pt x="929" y="138"/>
                    <a:pt x="733" y="0"/>
                    <a:pt x="504" y="0"/>
                  </a:cubicBezTo>
                  <a:cubicBezTo>
                    <a:pt x="282" y="0"/>
                    <a:pt x="90" y="130"/>
                    <a:pt x="0" y="318"/>
                  </a:cubicBezTo>
                  <a:cubicBezTo>
                    <a:pt x="69" y="364"/>
                    <a:pt x="69" y="364"/>
                    <a:pt x="69" y="364"/>
                  </a:cubicBezTo>
                  <a:cubicBezTo>
                    <a:pt x="144" y="198"/>
                    <a:pt x="310" y="82"/>
                    <a:pt x="504" y="82"/>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endParaRPr lang="en-IN" altLang="vi-VN"/>
            </a:p>
          </p:txBody>
        </p:sp>
        <p:sp>
          <p:nvSpPr>
            <p:cNvPr id="11317" name="Freeform 47">
              <a:extLst>
                <a:ext uri="{FF2B5EF4-FFF2-40B4-BE49-F238E27FC236}">
                  <a16:creationId xmlns:a16="http://schemas.microsoft.com/office/drawing/2014/main" id="{7CA9B5CF-4EDE-4F0B-A6EF-6B3D4FADC408}"/>
                </a:ext>
              </a:extLst>
            </p:cNvPr>
            <p:cNvSpPr>
              <a:spLocks/>
            </p:cNvSpPr>
            <p:nvPr/>
          </p:nvSpPr>
          <p:spPr bwMode="auto">
            <a:xfrm>
              <a:off x="2291" y="1906"/>
              <a:ext cx="1691" cy="669"/>
            </a:xfrm>
            <a:custGeom>
              <a:avLst/>
              <a:gdLst>
                <a:gd name="T0" fmla="*/ 11077 w 716"/>
                <a:gd name="T1" fmla="*/ 1745 h 283"/>
                <a:gd name="T2" fmla="*/ 20750 w 716"/>
                <a:gd name="T3" fmla="*/ 8834 h 283"/>
                <a:gd name="T4" fmla="*/ 22278 w 716"/>
                <a:gd name="T5" fmla="*/ 7903 h 283"/>
                <a:gd name="T6" fmla="*/ 11077 w 716"/>
                <a:gd name="T7" fmla="*/ 0 h 283"/>
                <a:gd name="T8" fmla="*/ 0 w 716"/>
                <a:gd name="T9" fmla="*/ 7527 h 283"/>
                <a:gd name="T10" fmla="*/ 1490 w 716"/>
                <a:gd name="T11" fmla="*/ 8522 h 283"/>
                <a:gd name="T12" fmla="*/ 11077 w 716"/>
                <a:gd name="T13" fmla="*/ 1745 h 283"/>
                <a:gd name="T14" fmla="*/ 0 60000 65536"/>
                <a:gd name="T15" fmla="*/ 0 60000 65536"/>
                <a:gd name="T16" fmla="*/ 0 60000 65536"/>
                <a:gd name="T17" fmla="*/ 0 60000 65536"/>
                <a:gd name="T18" fmla="*/ 0 60000 65536"/>
                <a:gd name="T19" fmla="*/ 0 60000 65536"/>
                <a:gd name="T20" fmla="*/ 0 60000 65536"/>
                <a:gd name="T21" fmla="*/ 0 w 716"/>
                <a:gd name="T22" fmla="*/ 0 h 283"/>
                <a:gd name="T23" fmla="*/ 716 w 716"/>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6" h="283">
                  <a:moveTo>
                    <a:pt x="356" y="56"/>
                  </a:moveTo>
                  <a:cubicBezTo>
                    <a:pt x="501" y="56"/>
                    <a:pt x="625" y="151"/>
                    <a:pt x="667" y="283"/>
                  </a:cubicBezTo>
                  <a:cubicBezTo>
                    <a:pt x="716" y="253"/>
                    <a:pt x="716" y="253"/>
                    <a:pt x="716" y="253"/>
                  </a:cubicBezTo>
                  <a:cubicBezTo>
                    <a:pt x="663" y="105"/>
                    <a:pt x="522" y="0"/>
                    <a:pt x="356" y="0"/>
                  </a:cubicBezTo>
                  <a:cubicBezTo>
                    <a:pt x="194" y="0"/>
                    <a:pt x="56" y="99"/>
                    <a:pt x="0" y="241"/>
                  </a:cubicBezTo>
                  <a:cubicBezTo>
                    <a:pt x="48" y="273"/>
                    <a:pt x="48" y="273"/>
                    <a:pt x="48" y="273"/>
                  </a:cubicBezTo>
                  <a:cubicBezTo>
                    <a:pt x="93" y="146"/>
                    <a:pt x="214" y="56"/>
                    <a:pt x="356" y="56"/>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endParaRPr lang="en-IN" altLang="vi-VN"/>
            </a:p>
          </p:txBody>
        </p:sp>
        <p:sp>
          <p:nvSpPr>
            <p:cNvPr id="11318" name="Freeform 48">
              <a:extLst>
                <a:ext uri="{FF2B5EF4-FFF2-40B4-BE49-F238E27FC236}">
                  <a16:creationId xmlns:a16="http://schemas.microsoft.com/office/drawing/2014/main" id="{9574023F-CB58-4303-8387-0965A1FC300D}"/>
                </a:ext>
              </a:extLst>
            </p:cNvPr>
            <p:cNvSpPr>
              <a:spLocks/>
            </p:cNvSpPr>
            <p:nvPr/>
          </p:nvSpPr>
          <p:spPr bwMode="auto">
            <a:xfrm>
              <a:off x="2558" y="2213"/>
              <a:ext cx="1153" cy="506"/>
            </a:xfrm>
            <a:custGeom>
              <a:avLst/>
              <a:gdLst>
                <a:gd name="T0" fmla="*/ 7570 w 488"/>
                <a:gd name="T1" fmla="*/ 1152 h 214"/>
                <a:gd name="T2" fmla="*/ 14150 w 488"/>
                <a:gd name="T3" fmla="*/ 6687 h 214"/>
                <a:gd name="T4" fmla="*/ 15206 w 488"/>
                <a:gd name="T5" fmla="*/ 6027 h 214"/>
                <a:gd name="T6" fmla="*/ 7570 w 488"/>
                <a:gd name="T7" fmla="*/ 0 h 214"/>
                <a:gd name="T8" fmla="*/ 0 w 488"/>
                <a:gd name="T9" fmla="*/ 5814 h 214"/>
                <a:gd name="T10" fmla="*/ 1004 w 488"/>
                <a:gd name="T11" fmla="*/ 6502 h 214"/>
                <a:gd name="T12" fmla="*/ 7570 w 488"/>
                <a:gd name="T13" fmla="*/ 1152 h 214"/>
                <a:gd name="T14" fmla="*/ 0 60000 65536"/>
                <a:gd name="T15" fmla="*/ 0 60000 65536"/>
                <a:gd name="T16" fmla="*/ 0 60000 65536"/>
                <a:gd name="T17" fmla="*/ 0 60000 65536"/>
                <a:gd name="T18" fmla="*/ 0 60000 65536"/>
                <a:gd name="T19" fmla="*/ 0 60000 65536"/>
                <a:gd name="T20" fmla="*/ 0 60000 65536"/>
                <a:gd name="T21" fmla="*/ 0 w 488"/>
                <a:gd name="T22" fmla="*/ 0 h 214"/>
                <a:gd name="T23" fmla="*/ 488 w 488"/>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8" h="214">
                  <a:moveTo>
                    <a:pt x="243" y="37"/>
                  </a:moveTo>
                  <a:cubicBezTo>
                    <a:pt x="348" y="37"/>
                    <a:pt x="436" y="113"/>
                    <a:pt x="454" y="214"/>
                  </a:cubicBezTo>
                  <a:cubicBezTo>
                    <a:pt x="488" y="193"/>
                    <a:pt x="488" y="193"/>
                    <a:pt x="488" y="193"/>
                  </a:cubicBezTo>
                  <a:cubicBezTo>
                    <a:pt x="461" y="83"/>
                    <a:pt x="362" y="0"/>
                    <a:pt x="243" y="0"/>
                  </a:cubicBezTo>
                  <a:cubicBezTo>
                    <a:pt x="126" y="0"/>
                    <a:pt x="29" y="79"/>
                    <a:pt x="0" y="186"/>
                  </a:cubicBezTo>
                  <a:cubicBezTo>
                    <a:pt x="32" y="208"/>
                    <a:pt x="32" y="208"/>
                    <a:pt x="32" y="208"/>
                  </a:cubicBezTo>
                  <a:cubicBezTo>
                    <a:pt x="53" y="111"/>
                    <a:pt x="139" y="37"/>
                    <a:pt x="243" y="37"/>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endParaRPr lang="en-IN" altLang="vi-VN"/>
            </a:p>
          </p:txBody>
        </p:sp>
      </p:grpSp>
      <p:cxnSp>
        <p:nvCxnSpPr>
          <p:cNvPr id="11272" name="Straight Arrow Connector 139">
            <a:extLst>
              <a:ext uri="{FF2B5EF4-FFF2-40B4-BE49-F238E27FC236}">
                <a16:creationId xmlns:a16="http://schemas.microsoft.com/office/drawing/2014/main" id="{B3CECACE-7927-4305-B87F-D0DC2070DEBC}"/>
              </a:ext>
            </a:extLst>
          </p:cNvPr>
          <p:cNvCxnSpPr>
            <a:cxnSpLocks noChangeShapeType="1"/>
          </p:cNvCxnSpPr>
          <p:nvPr/>
        </p:nvCxnSpPr>
        <p:spPr bwMode="auto">
          <a:xfrm rot="16200000" flipH="1">
            <a:off x="5702300" y="2716213"/>
            <a:ext cx="911225" cy="1149350"/>
          </a:xfrm>
          <a:prstGeom prst="straightConnector1">
            <a:avLst/>
          </a:prstGeom>
          <a:noFill/>
          <a:ln w="9525" algn="ctr">
            <a:solidFill>
              <a:srgbClr val="4F81BD"/>
            </a:solidFill>
            <a:round/>
            <a:headEnd/>
            <a:tailEnd type="arrow" w="med" len="med"/>
          </a:ln>
          <a:extLst>
            <a:ext uri="{909E8E84-426E-40DD-AFC4-6F175D3DCCD1}">
              <a14:hiddenFill xmlns:a14="http://schemas.microsoft.com/office/drawing/2010/main">
                <a:noFill/>
              </a14:hiddenFill>
            </a:ext>
          </a:extLst>
        </p:spPr>
      </p:cxnSp>
      <p:sp>
        <p:nvSpPr>
          <p:cNvPr id="11273" name="TextBox 17">
            <a:extLst>
              <a:ext uri="{FF2B5EF4-FFF2-40B4-BE49-F238E27FC236}">
                <a16:creationId xmlns:a16="http://schemas.microsoft.com/office/drawing/2014/main" id="{9E4A0E1A-A1B4-4663-B8F6-FA997DAF1CA0}"/>
              </a:ext>
            </a:extLst>
          </p:cNvPr>
          <p:cNvSpPr txBox="1">
            <a:spLocks noChangeArrowheads="1"/>
          </p:cNvSpPr>
          <p:nvPr/>
        </p:nvSpPr>
        <p:spPr bwMode="auto">
          <a:xfrm>
            <a:off x="957263" y="3608388"/>
            <a:ext cx="1633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Courier" pitchFamily="49" charset="0"/>
              </a:defRPr>
            </a:lvl1pPr>
            <a:lvl2pPr marL="742950" indent="-285750" defTabSz="457200">
              <a:defRPr sz="2400">
                <a:solidFill>
                  <a:schemeClr val="tx1"/>
                </a:solidFill>
                <a:latin typeface="Courier" pitchFamily="49" charset="0"/>
              </a:defRPr>
            </a:lvl2pPr>
            <a:lvl3pPr marL="1143000" indent="-228600" defTabSz="457200">
              <a:defRPr sz="2400">
                <a:solidFill>
                  <a:schemeClr val="tx1"/>
                </a:solidFill>
                <a:latin typeface="Courier" pitchFamily="49" charset="0"/>
              </a:defRPr>
            </a:lvl3pPr>
            <a:lvl4pPr marL="1600200" indent="-228600" defTabSz="457200">
              <a:defRPr sz="2400">
                <a:solidFill>
                  <a:schemeClr val="tx1"/>
                </a:solidFill>
                <a:latin typeface="Courier" pitchFamily="49" charset="0"/>
              </a:defRPr>
            </a:lvl4pPr>
            <a:lvl5pPr marL="2057400" indent="-228600" defTabSz="457200">
              <a:defRPr sz="2400">
                <a:solidFill>
                  <a:schemeClr val="tx1"/>
                </a:solidFill>
                <a:latin typeface="Courier" pitchFamily="49" charset="0"/>
              </a:defRPr>
            </a:lvl5pPr>
            <a:lvl6pPr marL="2514600" indent="-228600" defTabSz="457200" eaLnBrk="0" fontAlgn="base" hangingPunct="0">
              <a:spcBef>
                <a:spcPct val="0"/>
              </a:spcBef>
              <a:spcAft>
                <a:spcPct val="0"/>
              </a:spcAft>
              <a:defRPr sz="2400">
                <a:solidFill>
                  <a:schemeClr val="tx1"/>
                </a:solidFill>
                <a:latin typeface="Courier" pitchFamily="49" charset="0"/>
              </a:defRPr>
            </a:lvl6pPr>
            <a:lvl7pPr marL="2971800" indent="-228600" defTabSz="457200" eaLnBrk="0" fontAlgn="base" hangingPunct="0">
              <a:spcBef>
                <a:spcPct val="0"/>
              </a:spcBef>
              <a:spcAft>
                <a:spcPct val="0"/>
              </a:spcAft>
              <a:defRPr sz="2400">
                <a:solidFill>
                  <a:schemeClr val="tx1"/>
                </a:solidFill>
                <a:latin typeface="Courier" pitchFamily="49" charset="0"/>
              </a:defRPr>
            </a:lvl7pPr>
            <a:lvl8pPr marL="3429000" indent="-228600" defTabSz="457200" eaLnBrk="0" fontAlgn="base" hangingPunct="0">
              <a:spcBef>
                <a:spcPct val="0"/>
              </a:spcBef>
              <a:spcAft>
                <a:spcPct val="0"/>
              </a:spcAft>
              <a:defRPr sz="2400">
                <a:solidFill>
                  <a:schemeClr val="tx1"/>
                </a:solidFill>
                <a:latin typeface="Courier" pitchFamily="49" charset="0"/>
              </a:defRPr>
            </a:lvl8pPr>
            <a:lvl9pPr marL="3886200" indent="-228600" defTabSz="457200" eaLnBrk="0" fontAlgn="base" hangingPunct="0">
              <a:spcBef>
                <a:spcPct val="0"/>
              </a:spcBef>
              <a:spcAft>
                <a:spcPct val="0"/>
              </a:spcAft>
              <a:defRPr sz="2400">
                <a:solidFill>
                  <a:schemeClr val="tx1"/>
                </a:solidFill>
                <a:latin typeface="Courier" pitchFamily="49" charset="0"/>
              </a:defRPr>
            </a:lvl9pPr>
          </a:lstStyle>
          <a:p>
            <a:r>
              <a:rPr lang="en-US" altLang="en-US" sz="1200">
                <a:solidFill>
                  <a:srgbClr val="000000"/>
                </a:solidFill>
                <a:latin typeface="Calibri" panose="020F0502020204030204" pitchFamily="34" charset="0"/>
              </a:rPr>
              <a:t>AC power sub-meters</a:t>
            </a:r>
          </a:p>
        </p:txBody>
      </p:sp>
      <p:sp>
        <p:nvSpPr>
          <p:cNvPr id="11274" name="TextBox 18">
            <a:extLst>
              <a:ext uri="{FF2B5EF4-FFF2-40B4-BE49-F238E27FC236}">
                <a16:creationId xmlns:a16="http://schemas.microsoft.com/office/drawing/2014/main" id="{69D1F17F-1FC6-464A-96CB-2077B0E2D805}"/>
              </a:ext>
            </a:extLst>
          </p:cNvPr>
          <p:cNvSpPr txBox="1">
            <a:spLocks noChangeArrowheads="1"/>
          </p:cNvSpPr>
          <p:nvPr/>
        </p:nvSpPr>
        <p:spPr bwMode="auto">
          <a:xfrm>
            <a:off x="957263" y="5211763"/>
            <a:ext cx="15446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400">
                <a:solidFill>
                  <a:schemeClr val="tx1"/>
                </a:solidFill>
                <a:latin typeface="Courier" pitchFamily="49" charset="0"/>
              </a:defRPr>
            </a:lvl1pPr>
            <a:lvl2pPr marL="742950" indent="-285750" defTabSz="457200">
              <a:defRPr sz="2400">
                <a:solidFill>
                  <a:schemeClr val="tx1"/>
                </a:solidFill>
                <a:latin typeface="Courier" pitchFamily="49" charset="0"/>
              </a:defRPr>
            </a:lvl2pPr>
            <a:lvl3pPr marL="1143000" indent="-228600" defTabSz="457200">
              <a:defRPr sz="2400">
                <a:solidFill>
                  <a:schemeClr val="tx1"/>
                </a:solidFill>
                <a:latin typeface="Courier" pitchFamily="49" charset="0"/>
              </a:defRPr>
            </a:lvl3pPr>
            <a:lvl4pPr marL="1600200" indent="-228600" defTabSz="457200">
              <a:defRPr sz="2400">
                <a:solidFill>
                  <a:schemeClr val="tx1"/>
                </a:solidFill>
                <a:latin typeface="Courier" pitchFamily="49" charset="0"/>
              </a:defRPr>
            </a:lvl4pPr>
            <a:lvl5pPr marL="2057400" indent="-228600" defTabSz="457200">
              <a:defRPr sz="2400">
                <a:solidFill>
                  <a:schemeClr val="tx1"/>
                </a:solidFill>
                <a:latin typeface="Courier" pitchFamily="49" charset="0"/>
              </a:defRPr>
            </a:lvl5pPr>
            <a:lvl6pPr marL="2514600" indent="-228600" defTabSz="457200" eaLnBrk="0" fontAlgn="base" hangingPunct="0">
              <a:spcBef>
                <a:spcPct val="0"/>
              </a:spcBef>
              <a:spcAft>
                <a:spcPct val="0"/>
              </a:spcAft>
              <a:defRPr sz="2400">
                <a:solidFill>
                  <a:schemeClr val="tx1"/>
                </a:solidFill>
                <a:latin typeface="Courier" pitchFamily="49" charset="0"/>
              </a:defRPr>
            </a:lvl6pPr>
            <a:lvl7pPr marL="2971800" indent="-228600" defTabSz="457200" eaLnBrk="0" fontAlgn="base" hangingPunct="0">
              <a:spcBef>
                <a:spcPct val="0"/>
              </a:spcBef>
              <a:spcAft>
                <a:spcPct val="0"/>
              </a:spcAft>
              <a:defRPr sz="2400">
                <a:solidFill>
                  <a:schemeClr val="tx1"/>
                </a:solidFill>
                <a:latin typeface="Courier" pitchFamily="49" charset="0"/>
              </a:defRPr>
            </a:lvl7pPr>
            <a:lvl8pPr marL="3429000" indent="-228600" defTabSz="457200" eaLnBrk="0" fontAlgn="base" hangingPunct="0">
              <a:spcBef>
                <a:spcPct val="0"/>
              </a:spcBef>
              <a:spcAft>
                <a:spcPct val="0"/>
              </a:spcAft>
              <a:defRPr sz="2400">
                <a:solidFill>
                  <a:schemeClr val="tx1"/>
                </a:solidFill>
                <a:latin typeface="Courier" pitchFamily="49" charset="0"/>
              </a:defRPr>
            </a:lvl8pPr>
            <a:lvl9pPr marL="3886200" indent="-228600" defTabSz="457200" eaLnBrk="0" fontAlgn="base" hangingPunct="0">
              <a:spcBef>
                <a:spcPct val="0"/>
              </a:spcBef>
              <a:spcAft>
                <a:spcPct val="0"/>
              </a:spcAft>
              <a:defRPr sz="2400">
                <a:solidFill>
                  <a:schemeClr val="tx1"/>
                </a:solidFill>
                <a:latin typeface="Courier" pitchFamily="49" charset="0"/>
              </a:defRPr>
            </a:lvl9pPr>
          </a:lstStyle>
          <a:p>
            <a:r>
              <a:rPr lang="en-US" altLang="en-US" sz="1200">
                <a:solidFill>
                  <a:srgbClr val="000000"/>
                </a:solidFill>
                <a:latin typeface="Calibri" panose="020F0502020204030204" pitchFamily="34" charset="0"/>
              </a:rPr>
              <a:t>Outdoor temperature</a:t>
            </a:r>
          </a:p>
        </p:txBody>
      </p:sp>
      <p:sp>
        <p:nvSpPr>
          <p:cNvPr id="11275" name="TextBox 19">
            <a:extLst>
              <a:ext uri="{FF2B5EF4-FFF2-40B4-BE49-F238E27FC236}">
                <a16:creationId xmlns:a16="http://schemas.microsoft.com/office/drawing/2014/main" id="{84DEA926-BFB6-4A64-AAB8-185C63E428BE}"/>
              </a:ext>
            </a:extLst>
          </p:cNvPr>
          <p:cNvSpPr txBox="1">
            <a:spLocks noChangeArrowheads="1"/>
          </p:cNvSpPr>
          <p:nvPr/>
        </p:nvSpPr>
        <p:spPr bwMode="auto">
          <a:xfrm>
            <a:off x="957263" y="4602163"/>
            <a:ext cx="1785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Courier" pitchFamily="49" charset="0"/>
              </a:defRPr>
            </a:lvl1pPr>
            <a:lvl2pPr marL="742950" indent="-285750" defTabSz="457200">
              <a:defRPr sz="2400">
                <a:solidFill>
                  <a:schemeClr val="tx1"/>
                </a:solidFill>
                <a:latin typeface="Courier" pitchFamily="49" charset="0"/>
              </a:defRPr>
            </a:lvl2pPr>
            <a:lvl3pPr marL="1143000" indent="-228600" defTabSz="457200">
              <a:defRPr sz="2400">
                <a:solidFill>
                  <a:schemeClr val="tx1"/>
                </a:solidFill>
                <a:latin typeface="Courier" pitchFamily="49" charset="0"/>
              </a:defRPr>
            </a:lvl3pPr>
            <a:lvl4pPr marL="1600200" indent="-228600" defTabSz="457200">
              <a:defRPr sz="2400">
                <a:solidFill>
                  <a:schemeClr val="tx1"/>
                </a:solidFill>
                <a:latin typeface="Courier" pitchFamily="49" charset="0"/>
              </a:defRPr>
            </a:lvl4pPr>
            <a:lvl5pPr marL="2057400" indent="-228600" defTabSz="457200">
              <a:defRPr sz="2400">
                <a:solidFill>
                  <a:schemeClr val="tx1"/>
                </a:solidFill>
                <a:latin typeface="Courier" pitchFamily="49" charset="0"/>
              </a:defRPr>
            </a:lvl5pPr>
            <a:lvl6pPr marL="2514600" indent="-228600" defTabSz="457200" eaLnBrk="0" fontAlgn="base" hangingPunct="0">
              <a:spcBef>
                <a:spcPct val="0"/>
              </a:spcBef>
              <a:spcAft>
                <a:spcPct val="0"/>
              </a:spcAft>
              <a:defRPr sz="2400">
                <a:solidFill>
                  <a:schemeClr val="tx1"/>
                </a:solidFill>
                <a:latin typeface="Courier" pitchFamily="49" charset="0"/>
              </a:defRPr>
            </a:lvl6pPr>
            <a:lvl7pPr marL="2971800" indent="-228600" defTabSz="457200" eaLnBrk="0" fontAlgn="base" hangingPunct="0">
              <a:spcBef>
                <a:spcPct val="0"/>
              </a:spcBef>
              <a:spcAft>
                <a:spcPct val="0"/>
              </a:spcAft>
              <a:defRPr sz="2400">
                <a:solidFill>
                  <a:schemeClr val="tx1"/>
                </a:solidFill>
                <a:latin typeface="Courier" pitchFamily="49" charset="0"/>
              </a:defRPr>
            </a:lvl7pPr>
            <a:lvl8pPr marL="3429000" indent="-228600" defTabSz="457200" eaLnBrk="0" fontAlgn="base" hangingPunct="0">
              <a:spcBef>
                <a:spcPct val="0"/>
              </a:spcBef>
              <a:spcAft>
                <a:spcPct val="0"/>
              </a:spcAft>
              <a:defRPr sz="2400">
                <a:solidFill>
                  <a:schemeClr val="tx1"/>
                </a:solidFill>
                <a:latin typeface="Courier" pitchFamily="49" charset="0"/>
              </a:defRPr>
            </a:lvl8pPr>
            <a:lvl9pPr marL="3886200" indent="-228600" defTabSz="457200" eaLnBrk="0" fontAlgn="base" hangingPunct="0">
              <a:spcBef>
                <a:spcPct val="0"/>
              </a:spcBef>
              <a:spcAft>
                <a:spcPct val="0"/>
              </a:spcAft>
              <a:defRPr sz="2400">
                <a:solidFill>
                  <a:schemeClr val="tx1"/>
                </a:solidFill>
                <a:latin typeface="Courier" pitchFamily="49" charset="0"/>
              </a:defRPr>
            </a:lvl9pPr>
          </a:lstStyle>
          <a:p>
            <a:r>
              <a:rPr lang="en-US" altLang="en-US" sz="1200">
                <a:solidFill>
                  <a:srgbClr val="000000"/>
                </a:solidFill>
                <a:latin typeface="Calibri" panose="020F0502020204030204" pitchFamily="34" charset="0"/>
              </a:rPr>
              <a:t>Temp, Hum., Light, CO</a:t>
            </a:r>
            <a:r>
              <a:rPr lang="en-US" altLang="en-US" sz="1200" baseline="-25000">
                <a:solidFill>
                  <a:srgbClr val="000000"/>
                </a:solidFill>
                <a:latin typeface="Calibri" panose="020F0502020204030204" pitchFamily="34" charset="0"/>
              </a:rPr>
              <a:t>2</a:t>
            </a:r>
            <a:r>
              <a:rPr lang="en-US" altLang="en-US" sz="1200">
                <a:solidFill>
                  <a:srgbClr val="000000"/>
                </a:solidFill>
                <a:latin typeface="Calibri" panose="020F0502020204030204" pitchFamily="34" charset="0"/>
              </a:rPr>
              <a:t> sensors</a:t>
            </a:r>
          </a:p>
        </p:txBody>
      </p:sp>
      <p:sp>
        <p:nvSpPr>
          <p:cNvPr id="11276" name="TextBox 20">
            <a:extLst>
              <a:ext uri="{FF2B5EF4-FFF2-40B4-BE49-F238E27FC236}">
                <a16:creationId xmlns:a16="http://schemas.microsoft.com/office/drawing/2014/main" id="{A6E010FD-4948-4A51-8099-B97E5AB59126}"/>
              </a:ext>
            </a:extLst>
          </p:cNvPr>
          <p:cNvSpPr txBox="1">
            <a:spLocks noChangeArrowheads="1"/>
          </p:cNvSpPr>
          <p:nvPr/>
        </p:nvSpPr>
        <p:spPr bwMode="auto">
          <a:xfrm>
            <a:off x="957263" y="5849938"/>
            <a:ext cx="941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400">
                <a:solidFill>
                  <a:schemeClr val="tx1"/>
                </a:solidFill>
                <a:latin typeface="Courier" pitchFamily="49" charset="0"/>
              </a:defRPr>
            </a:lvl1pPr>
            <a:lvl2pPr marL="742950" indent="-285750" defTabSz="457200">
              <a:defRPr sz="2400">
                <a:solidFill>
                  <a:schemeClr val="tx1"/>
                </a:solidFill>
                <a:latin typeface="Courier" pitchFamily="49" charset="0"/>
              </a:defRPr>
            </a:lvl2pPr>
            <a:lvl3pPr marL="1143000" indent="-228600" defTabSz="457200">
              <a:defRPr sz="2400">
                <a:solidFill>
                  <a:schemeClr val="tx1"/>
                </a:solidFill>
                <a:latin typeface="Courier" pitchFamily="49" charset="0"/>
              </a:defRPr>
            </a:lvl3pPr>
            <a:lvl4pPr marL="1600200" indent="-228600" defTabSz="457200">
              <a:defRPr sz="2400">
                <a:solidFill>
                  <a:schemeClr val="tx1"/>
                </a:solidFill>
                <a:latin typeface="Courier" pitchFamily="49" charset="0"/>
              </a:defRPr>
            </a:lvl4pPr>
            <a:lvl5pPr marL="2057400" indent="-228600" defTabSz="457200">
              <a:defRPr sz="2400">
                <a:solidFill>
                  <a:schemeClr val="tx1"/>
                </a:solidFill>
                <a:latin typeface="Courier" pitchFamily="49" charset="0"/>
              </a:defRPr>
            </a:lvl5pPr>
            <a:lvl6pPr marL="2514600" indent="-228600" defTabSz="457200" eaLnBrk="0" fontAlgn="base" hangingPunct="0">
              <a:spcBef>
                <a:spcPct val="0"/>
              </a:spcBef>
              <a:spcAft>
                <a:spcPct val="0"/>
              </a:spcAft>
              <a:defRPr sz="2400">
                <a:solidFill>
                  <a:schemeClr val="tx1"/>
                </a:solidFill>
                <a:latin typeface="Courier" pitchFamily="49" charset="0"/>
              </a:defRPr>
            </a:lvl6pPr>
            <a:lvl7pPr marL="2971800" indent="-228600" defTabSz="457200" eaLnBrk="0" fontAlgn="base" hangingPunct="0">
              <a:spcBef>
                <a:spcPct val="0"/>
              </a:spcBef>
              <a:spcAft>
                <a:spcPct val="0"/>
              </a:spcAft>
              <a:defRPr sz="2400">
                <a:solidFill>
                  <a:schemeClr val="tx1"/>
                </a:solidFill>
                <a:latin typeface="Courier" pitchFamily="49" charset="0"/>
              </a:defRPr>
            </a:lvl7pPr>
            <a:lvl8pPr marL="3429000" indent="-228600" defTabSz="457200" eaLnBrk="0" fontAlgn="base" hangingPunct="0">
              <a:spcBef>
                <a:spcPct val="0"/>
              </a:spcBef>
              <a:spcAft>
                <a:spcPct val="0"/>
              </a:spcAft>
              <a:defRPr sz="2400">
                <a:solidFill>
                  <a:schemeClr val="tx1"/>
                </a:solidFill>
                <a:latin typeface="Courier" pitchFamily="49" charset="0"/>
              </a:defRPr>
            </a:lvl8pPr>
            <a:lvl9pPr marL="3886200" indent="-228600" defTabSz="457200" eaLnBrk="0" fontAlgn="base" hangingPunct="0">
              <a:spcBef>
                <a:spcPct val="0"/>
              </a:spcBef>
              <a:spcAft>
                <a:spcPct val="0"/>
              </a:spcAft>
              <a:defRPr sz="2400">
                <a:solidFill>
                  <a:schemeClr val="tx1"/>
                </a:solidFill>
                <a:latin typeface="Courier" pitchFamily="49" charset="0"/>
              </a:defRPr>
            </a:lvl9pPr>
          </a:lstStyle>
          <a:p>
            <a:r>
              <a:rPr lang="en-US" altLang="en-US" sz="1200">
                <a:solidFill>
                  <a:srgbClr val="000000"/>
                </a:solidFill>
                <a:latin typeface="Calibri" panose="020F0502020204030204" pitchFamily="34" charset="0"/>
              </a:rPr>
              <a:t>Relay nodes</a:t>
            </a:r>
          </a:p>
        </p:txBody>
      </p:sp>
      <p:pic>
        <p:nvPicPr>
          <p:cNvPr id="11277" name="Picture 192" descr="ar_server_NEW2">
            <a:extLst>
              <a:ext uri="{FF2B5EF4-FFF2-40B4-BE49-F238E27FC236}">
                <a16:creationId xmlns:a16="http://schemas.microsoft.com/office/drawing/2014/main" id="{0D268E2E-D6EA-41EA-B024-AF366E9C8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900" y="3746500"/>
            <a:ext cx="8413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177" descr="router-BLUE">
            <a:extLst>
              <a:ext uri="{FF2B5EF4-FFF2-40B4-BE49-F238E27FC236}">
                <a16:creationId xmlns:a16="http://schemas.microsoft.com/office/drawing/2014/main" id="{2FE91859-CD9A-4910-945B-3D455296F1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138" y="2468563"/>
            <a:ext cx="584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177" descr="router-BLUE">
            <a:extLst>
              <a:ext uri="{FF2B5EF4-FFF2-40B4-BE49-F238E27FC236}">
                <a16:creationId xmlns:a16="http://schemas.microsoft.com/office/drawing/2014/main" id="{0CD1B07D-B229-4471-9581-88659EEF8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363" y="4879975"/>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24" descr="ACpower.gif">
            <a:extLst>
              <a:ext uri="{FF2B5EF4-FFF2-40B4-BE49-F238E27FC236}">
                <a16:creationId xmlns:a16="http://schemas.microsoft.com/office/drawing/2014/main" id="{16EA26A8-BD5A-4ADF-A7FC-899E9C46937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48300" y="3101975"/>
            <a:ext cx="3762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25" descr="Water.gif">
            <a:extLst>
              <a:ext uri="{FF2B5EF4-FFF2-40B4-BE49-F238E27FC236}">
                <a16:creationId xmlns:a16="http://schemas.microsoft.com/office/drawing/2014/main" id="{54796DA4-FBE2-4CBB-93E6-265EB3C26B0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94175" y="5434013"/>
            <a:ext cx="5524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2" name="Picture 26" descr="ACpower.gif">
            <a:extLst>
              <a:ext uri="{FF2B5EF4-FFF2-40B4-BE49-F238E27FC236}">
                <a16:creationId xmlns:a16="http://schemas.microsoft.com/office/drawing/2014/main" id="{DB3929F8-4655-4E6D-A58B-D1854AB8DB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3225" y="4038600"/>
            <a:ext cx="3762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3" name="Picture 27" descr="Gas.gif">
            <a:extLst>
              <a:ext uri="{FF2B5EF4-FFF2-40B4-BE49-F238E27FC236}">
                <a16:creationId xmlns:a16="http://schemas.microsoft.com/office/drawing/2014/main" id="{6FC4D818-B14A-4D6C-A28D-49888891569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5221288"/>
            <a:ext cx="3365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4" name="Picture 174" descr="ar_small-node_0131_v2plain">
            <a:extLst>
              <a:ext uri="{FF2B5EF4-FFF2-40B4-BE49-F238E27FC236}">
                <a16:creationId xmlns:a16="http://schemas.microsoft.com/office/drawing/2014/main" id="{BBA9A5D1-5092-414A-BE23-9A5ADBA673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8150" y="4038600"/>
            <a:ext cx="4984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5" name="Picture 29" descr="ACpower.gif">
            <a:extLst>
              <a:ext uri="{FF2B5EF4-FFF2-40B4-BE49-F238E27FC236}">
                <a16:creationId xmlns:a16="http://schemas.microsoft.com/office/drawing/2014/main" id="{4AB16784-A342-432A-931C-21B0C901595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62263" y="4613275"/>
            <a:ext cx="3762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30" descr="ACpower.gif">
            <a:extLst>
              <a:ext uri="{FF2B5EF4-FFF2-40B4-BE49-F238E27FC236}">
                <a16:creationId xmlns:a16="http://schemas.microsoft.com/office/drawing/2014/main" id="{4194D822-52ED-464E-9794-C4ED54268E0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62263" y="3470275"/>
            <a:ext cx="3762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7" name="Picture 31" descr="ACpower.gif">
            <a:extLst>
              <a:ext uri="{FF2B5EF4-FFF2-40B4-BE49-F238E27FC236}">
                <a16:creationId xmlns:a16="http://schemas.microsoft.com/office/drawing/2014/main" id="{51F4B2BC-CE16-4E1E-B88A-8DD3A0E485D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62263" y="2603500"/>
            <a:ext cx="3762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8" name="Picture 174" descr="ar_small-node_0131_v2plain">
            <a:extLst>
              <a:ext uri="{FF2B5EF4-FFF2-40B4-BE49-F238E27FC236}">
                <a16:creationId xmlns:a16="http://schemas.microsoft.com/office/drawing/2014/main" id="{843053FE-95D6-47FC-BABE-F008D01A70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4913" y="3352800"/>
            <a:ext cx="4984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9" name="Picture 174" descr="ar_small-node_0131_v2plain">
            <a:extLst>
              <a:ext uri="{FF2B5EF4-FFF2-40B4-BE49-F238E27FC236}">
                <a16:creationId xmlns:a16="http://schemas.microsoft.com/office/drawing/2014/main" id="{1987C6F0-B8A4-469C-B125-58432D654D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5788" y="2698750"/>
            <a:ext cx="4984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0" name="Picture 34" descr="Light.gif">
            <a:extLst>
              <a:ext uri="{FF2B5EF4-FFF2-40B4-BE49-F238E27FC236}">
                <a16:creationId xmlns:a16="http://schemas.microsoft.com/office/drawing/2014/main" id="{BB1EF4DA-CA1C-457B-81A3-7B95C0CA0E7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86300" y="3586163"/>
            <a:ext cx="39211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1" name="Picture 35" descr="Temp.gif">
            <a:extLst>
              <a:ext uri="{FF2B5EF4-FFF2-40B4-BE49-F238E27FC236}">
                <a16:creationId xmlns:a16="http://schemas.microsoft.com/office/drawing/2014/main" id="{069E86B3-F2A7-421D-8DF1-FE825CEAD0E2}"/>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592638" y="3530600"/>
            <a:ext cx="153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2" name="Picture 36" descr="Light.gif">
            <a:extLst>
              <a:ext uri="{FF2B5EF4-FFF2-40B4-BE49-F238E27FC236}">
                <a16:creationId xmlns:a16="http://schemas.microsoft.com/office/drawing/2014/main" id="{788ABE52-ED7D-458F-B722-B483A932F2B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462338" y="4240213"/>
            <a:ext cx="392112"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3" name="Picture 37" descr="Temp.gif">
            <a:extLst>
              <a:ext uri="{FF2B5EF4-FFF2-40B4-BE49-F238E27FC236}">
                <a16:creationId xmlns:a16="http://schemas.microsoft.com/office/drawing/2014/main" id="{D4466078-8F43-4651-815F-768F1178018D}"/>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368675" y="4184650"/>
            <a:ext cx="15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4" name="Picture 38" descr="Light.gif">
            <a:extLst>
              <a:ext uri="{FF2B5EF4-FFF2-40B4-BE49-F238E27FC236}">
                <a16:creationId xmlns:a16="http://schemas.microsoft.com/office/drawing/2014/main" id="{34D7AD70-0257-4D79-B38F-C7D4029F0A4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455988" y="2735263"/>
            <a:ext cx="392112"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5" name="Picture 39" descr="Temp.gif">
            <a:extLst>
              <a:ext uri="{FF2B5EF4-FFF2-40B4-BE49-F238E27FC236}">
                <a16:creationId xmlns:a16="http://schemas.microsoft.com/office/drawing/2014/main" id="{5D6EB4A0-5867-4841-9578-67EBB97A61C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362325" y="2679700"/>
            <a:ext cx="15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Picture 40" descr="Temp.gif">
            <a:extLst>
              <a:ext uri="{FF2B5EF4-FFF2-40B4-BE49-F238E27FC236}">
                <a16:creationId xmlns:a16="http://schemas.microsoft.com/office/drawing/2014/main" id="{32ED2702-C2C2-4798-9769-7F22F651481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770313" y="1528763"/>
            <a:ext cx="153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7" name="Picture 41" descr="Light.gif">
            <a:extLst>
              <a:ext uri="{FF2B5EF4-FFF2-40B4-BE49-F238E27FC236}">
                <a16:creationId xmlns:a16="http://schemas.microsoft.com/office/drawing/2014/main" id="{8FA3D2B5-D0D8-4DC1-A1EB-27D5C4023F5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98463" y="4687888"/>
            <a:ext cx="392112"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Picture 42" descr="Temp.gif">
            <a:extLst>
              <a:ext uri="{FF2B5EF4-FFF2-40B4-BE49-F238E27FC236}">
                <a16:creationId xmlns:a16="http://schemas.microsoft.com/office/drawing/2014/main" id="{A8022193-9CA7-4F65-8552-FB9FD230BD1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04800" y="4632325"/>
            <a:ext cx="15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Picture 174" descr="ar_small-node_0131_v2plain">
            <a:extLst>
              <a:ext uri="{FF2B5EF4-FFF2-40B4-BE49-F238E27FC236}">
                <a16:creationId xmlns:a16="http://schemas.microsoft.com/office/drawing/2014/main" id="{530A4D01-EF0F-4A6A-A9D5-32E3707C5F3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038" y="5807075"/>
            <a:ext cx="3937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Picture 44" descr="ACpower.gif">
            <a:extLst>
              <a:ext uri="{FF2B5EF4-FFF2-40B4-BE49-F238E27FC236}">
                <a16:creationId xmlns:a16="http://schemas.microsoft.com/office/drawing/2014/main" id="{F4C87089-2EAE-4291-BF3F-13A2346B3E6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4500" y="3533775"/>
            <a:ext cx="3762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ounded Rectangle 45">
            <a:extLst>
              <a:ext uri="{FF2B5EF4-FFF2-40B4-BE49-F238E27FC236}">
                <a16:creationId xmlns:a16="http://schemas.microsoft.com/office/drawing/2014/main" id="{9FF91644-B0B7-4F53-AF23-16C4F66F35A3}"/>
              </a:ext>
            </a:extLst>
          </p:cNvPr>
          <p:cNvSpPr/>
          <p:nvPr/>
        </p:nvSpPr>
        <p:spPr>
          <a:xfrm>
            <a:off x="3657600" y="1471613"/>
            <a:ext cx="376238" cy="508000"/>
          </a:xfrm>
          <a:prstGeom prst="roundRect">
            <a:avLst/>
          </a:prstGeom>
          <a:noFill/>
          <a:ln w="3810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a:solidFill>
                <a:prstClr val="white"/>
              </a:solidFill>
              <a:latin typeface="Calibri"/>
            </a:endParaRPr>
          </a:p>
        </p:txBody>
      </p:sp>
      <p:pic>
        <p:nvPicPr>
          <p:cNvPr id="11302" name="Picture 46" descr="Temp.gif">
            <a:extLst>
              <a:ext uri="{FF2B5EF4-FFF2-40B4-BE49-F238E27FC236}">
                <a16:creationId xmlns:a16="http://schemas.microsoft.com/office/drawing/2014/main" id="{9C8D9E63-2C46-4146-AE94-986B571705C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3238" y="5268913"/>
            <a:ext cx="153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ounded Rectangle 47">
            <a:extLst>
              <a:ext uri="{FF2B5EF4-FFF2-40B4-BE49-F238E27FC236}">
                <a16:creationId xmlns:a16="http://schemas.microsoft.com/office/drawing/2014/main" id="{CC78C637-2102-4F2E-8E79-AB068B0089CB}"/>
              </a:ext>
            </a:extLst>
          </p:cNvPr>
          <p:cNvSpPr/>
          <p:nvPr/>
        </p:nvSpPr>
        <p:spPr>
          <a:xfrm>
            <a:off x="390525" y="5211763"/>
            <a:ext cx="374650" cy="508000"/>
          </a:xfrm>
          <a:prstGeom prst="roundRect">
            <a:avLst/>
          </a:prstGeom>
          <a:noFill/>
          <a:ln w="3810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a:solidFill>
                <a:prstClr val="white"/>
              </a:solidFill>
              <a:latin typeface="Calibri"/>
            </a:endParaRPr>
          </a:p>
        </p:txBody>
      </p:sp>
      <p:pic>
        <p:nvPicPr>
          <p:cNvPr id="11304" name="Picture 177" descr="router-BLUE">
            <a:extLst>
              <a:ext uri="{FF2B5EF4-FFF2-40B4-BE49-F238E27FC236}">
                <a16:creationId xmlns:a16="http://schemas.microsoft.com/office/drawing/2014/main" id="{BC550BDE-B2E1-4730-A7B7-F409CA0A1A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125" y="6186488"/>
            <a:ext cx="584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5" name="TextBox 49">
            <a:extLst>
              <a:ext uri="{FF2B5EF4-FFF2-40B4-BE49-F238E27FC236}">
                <a16:creationId xmlns:a16="http://schemas.microsoft.com/office/drawing/2014/main" id="{09DB341D-AD40-4FD7-A532-096384C66D55}"/>
              </a:ext>
            </a:extLst>
          </p:cNvPr>
          <p:cNvSpPr txBox="1">
            <a:spLocks noChangeArrowheads="1"/>
          </p:cNvSpPr>
          <p:nvPr/>
        </p:nvSpPr>
        <p:spPr bwMode="auto">
          <a:xfrm>
            <a:off x="957263" y="6276975"/>
            <a:ext cx="673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400">
                <a:solidFill>
                  <a:schemeClr val="tx1"/>
                </a:solidFill>
                <a:latin typeface="Courier" pitchFamily="49" charset="0"/>
              </a:defRPr>
            </a:lvl1pPr>
            <a:lvl2pPr marL="742950" indent="-285750" defTabSz="457200">
              <a:defRPr sz="2400">
                <a:solidFill>
                  <a:schemeClr val="tx1"/>
                </a:solidFill>
                <a:latin typeface="Courier" pitchFamily="49" charset="0"/>
              </a:defRPr>
            </a:lvl2pPr>
            <a:lvl3pPr marL="1143000" indent="-228600" defTabSz="457200">
              <a:defRPr sz="2400">
                <a:solidFill>
                  <a:schemeClr val="tx1"/>
                </a:solidFill>
                <a:latin typeface="Courier" pitchFamily="49" charset="0"/>
              </a:defRPr>
            </a:lvl3pPr>
            <a:lvl4pPr marL="1600200" indent="-228600" defTabSz="457200">
              <a:defRPr sz="2400">
                <a:solidFill>
                  <a:schemeClr val="tx1"/>
                </a:solidFill>
                <a:latin typeface="Courier" pitchFamily="49" charset="0"/>
              </a:defRPr>
            </a:lvl4pPr>
            <a:lvl5pPr marL="2057400" indent="-228600" defTabSz="457200">
              <a:defRPr sz="2400">
                <a:solidFill>
                  <a:schemeClr val="tx1"/>
                </a:solidFill>
                <a:latin typeface="Courier" pitchFamily="49" charset="0"/>
              </a:defRPr>
            </a:lvl5pPr>
            <a:lvl6pPr marL="2514600" indent="-228600" defTabSz="457200" eaLnBrk="0" fontAlgn="base" hangingPunct="0">
              <a:spcBef>
                <a:spcPct val="0"/>
              </a:spcBef>
              <a:spcAft>
                <a:spcPct val="0"/>
              </a:spcAft>
              <a:defRPr sz="2400">
                <a:solidFill>
                  <a:schemeClr val="tx1"/>
                </a:solidFill>
                <a:latin typeface="Courier" pitchFamily="49" charset="0"/>
              </a:defRPr>
            </a:lvl6pPr>
            <a:lvl7pPr marL="2971800" indent="-228600" defTabSz="457200" eaLnBrk="0" fontAlgn="base" hangingPunct="0">
              <a:spcBef>
                <a:spcPct val="0"/>
              </a:spcBef>
              <a:spcAft>
                <a:spcPct val="0"/>
              </a:spcAft>
              <a:defRPr sz="2400">
                <a:solidFill>
                  <a:schemeClr val="tx1"/>
                </a:solidFill>
                <a:latin typeface="Courier" pitchFamily="49" charset="0"/>
              </a:defRPr>
            </a:lvl7pPr>
            <a:lvl8pPr marL="3429000" indent="-228600" defTabSz="457200" eaLnBrk="0" fontAlgn="base" hangingPunct="0">
              <a:spcBef>
                <a:spcPct val="0"/>
              </a:spcBef>
              <a:spcAft>
                <a:spcPct val="0"/>
              </a:spcAft>
              <a:defRPr sz="2400">
                <a:solidFill>
                  <a:schemeClr val="tx1"/>
                </a:solidFill>
                <a:latin typeface="Courier" pitchFamily="49" charset="0"/>
              </a:defRPr>
            </a:lvl8pPr>
            <a:lvl9pPr marL="3886200" indent="-228600" defTabSz="457200" eaLnBrk="0" fontAlgn="base" hangingPunct="0">
              <a:spcBef>
                <a:spcPct val="0"/>
              </a:spcBef>
              <a:spcAft>
                <a:spcPct val="0"/>
              </a:spcAft>
              <a:defRPr sz="2400">
                <a:solidFill>
                  <a:schemeClr val="tx1"/>
                </a:solidFill>
                <a:latin typeface="Courier" pitchFamily="49" charset="0"/>
              </a:defRPr>
            </a:lvl9pPr>
          </a:lstStyle>
          <a:p>
            <a:r>
              <a:rPr lang="en-US" altLang="en-US" sz="1200">
                <a:solidFill>
                  <a:srgbClr val="000000"/>
                </a:solidFill>
                <a:latin typeface="Calibri" panose="020F0502020204030204" pitchFamily="34" charset="0"/>
              </a:rPr>
              <a:t>Routers</a:t>
            </a:r>
          </a:p>
        </p:txBody>
      </p:sp>
      <p:pic>
        <p:nvPicPr>
          <p:cNvPr id="11306" name="Picture 50" descr="Water.gif">
            <a:extLst>
              <a:ext uri="{FF2B5EF4-FFF2-40B4-BE49-F238E27FC236}">
                <a16:creationId xmlns:a16="http://schemas.microsoft.com/office/drawing/2014/main" id="{C8147C2D-9756-4505-A438-D43026FABA9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8625" y="4191000"/>
            <a:ext cx="4095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7" name="Picture 51" descr="Gas.gif">
            <a:extLst>
              <a:ext uri="{FF2B5EF4-FFF2-40B4-BE49-F238E27FC236}">
                <a16:creationId xmlns:a16="http://schemas.microsoft.com/office/drawing/2014/main" id="{C930A6F4-94D6-4F6A-8959-AF0DB859683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38138" y="4006850"/>
            <a:ext cx="242887"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8" name="TextBox 52">
            <a:extLst>
              <a:ext uri="{FF2B5EF4-FFF2-40B4-BE49-F238E27FC236}">
                <a16:creationId xmlns:a16="http://schemas.microsoft.com/office/drawing/2014/main" id="{6DF11975-F948-4AE3-9B95-4FDE4F62076D}"/>
              </a:ext>
            </a:extLst>
          </p:cNvPr>
          <p:cNvSpPr txBox="1">
            <a:spLocks noChangeArrowheads="1"/>
          </p:cNvSpPr>
          <p:nvPr/>
        </p:nvSpPr>
        <p:spPr bwMode="auto">
          <a:xfrm>
            <a:off x="957263" y="4110038"/>
            <a:ext cx="16081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400">
                <a:solidFill>
                  <a:schemeClr val="tx1"/>
                </a:solidFill>
                <a:latin typeface="Courier" pitchFamily="49" charset="0"/>
              </a:defRPr>
            </a:lvl1pPr>
            <a:lvl2pPr marL="742950" indent="-285750" defTabSz="457200">
              <a:defRPr sz="2400">
                <a:solidFill>
                  <a:schemeClr val="tx1"/>
                </a:solidFill>
                <a:latin typeface="Courier" pitchFamily="49" charset="0"/>
              </a:defRPr>
            </a:lvl2pPr>
            <a:lvl3pPr marL="1143000" indent="-228600" defTabSz="457200">
              <a:defRPr sz="2400">
                <a:solidFill>
                  <a:schemeClr val="tx1"/>
                </a:solidFill>
                <a:latin typeface="Courier" pitchFamily="49" charset="0"/>
              </a:defRPr>
            </a:lvl3pPr>
            <a:lvl4pPr marL="1600200" indent="-228600" defTabSz="457200">
              <a:defRPr sz="2400">
                <a:solidFill>
                  <a:schemeClr val="tx1"/>
                </a:solidFill>
                <a:latin typeface="Courier" pitchFamily="49" charset="0"/>
              </a:defRPr>
            </a:lvl4pPr>
            <a:lvl5pPr marL="2057400" indent="-228600" defTabSz="457200">
              <a:defRPr sz="2400">
                <a:solidFill>
                  <a:schemeClr val="tx1"/>
                </a:solidFill>
                <a:latin typeface="Courier" pitchFamily="49" charset="0"/>
              </a:defRPr>
            </a:lvl5pPr>
            <a:lvl6pPr marL="2514600" indent="-228600" defTabSz="457200" eaLnBrk="0" fontAlgn="base" hangingPunct="0">
              <a:spcBef>
                <a:spcPct val="0"/>
              </a:spcBef>
              <a:spcAft>
                <a:spcPct val="0"/>
              </a:spcAft>
              <a:defRPr sz="2400">
                <a:solidFill>
                  <a:schemeClr val="tx1"/>
                </a:solidFill>
                <a:latin typeface="Courier" pitchFamily="49" charset="0"/>
              </a:defRPr>
            </a:lvl6pPr>
            <a:lvl7pPr marL="2971800" indent="-228600" defTabSz="457200" eaLnBrk="0" fontAlgn="base" hangingPunct="0">
              <a:spcBef>
                <a:spcPct val="0"/>
              </a:spcBef>
              <a:spcAft>
                <a:spcPct val="0"/>
              </a:spcAft>
              <a:defRPr sz="2400">
                <a:solidFill>
                  <a:schemeClr val="tx1"/>
                </a:solidFill>
                <a:latin typeface="Courier" pitchFamily="49" charset="0"/>
              </a:defRPr>
            </a:lvl7pPr>
            <a:lvl8pPr marL="3429000" indent="-228600" defTabSz="457200" eaLnBrk="0" fontAlgn="base" hangingPunct="0">
              <a:spcBef>
                <a:spcPct val="0"/>
              </a:spcBef>
              <a:spcAft>
                <a:spcPct val="0"/>
              </a:spcAft>
              <a:defRPr sz="2400">
                <a:solidFill>
                  <a:schemeClr val="tx1"/>
                </a:solidFill>
                <a:latin typeface="Courier" pitchFamily="49" charset="0"/>
              </a:defRPr>
            </a:lvl8pPr>
            <a:lvl9pPr marL="3886200" indent="-228600" defTabSz="457200" eaLnBrk="0" fontAlgn="base" hangingPunct="0">
              <a:spcBef>
                <a:spcPct val="0"/>
              </a:spcBef>
              <a:spcAft>
                <a:spcPct val="0"/>
              </a:spcAft>
              <a:defRPr sz="2400">
                <a:solidFill>
                  <a:schemeClr val="tx1"/>
                </a:solidFill>
                <a:latin typeface="Courier" pitchFamily="49" charset="0"/>
              </a:defRPr>
            </a:lvl9pPr>
          </a:lstStyle>
          <a:p>
            <a:r>
              <a:rPr lang="en-US" altLang="en-US" sz="1200">
                <a:solidFill>
                  <a:srgbClr val="000000"/>
                </a:solidFill>
                <a:latin typeface="Calibri" panose="020F0502020204030204" pitchFamily="34" charset="0"/>
              </a:rPr>
              <a:t>Gas/Water sub-meters</a:t>
            </a:r>
          </a:p>
        </p:txBody>
      </p:sp>
      <p:sp>
        <p:nvSpPr>
          <p:cNvPr id="54" name="Rectangle 53">
            <a:extLst>
              <a:ext uri="{FF2B5EF4-FFF2-40B4-BE49-F238E27FC236}">
                <a16:creationId xmlns:a16="http://schemas.microsoft.com/office/drawing/2014/main" id="{4CC8A774-4D86-42F6-9949-2580DCC68227}"/>
              </a:ext>
            </a:extLst>
          </p:cNvPr>
          <p:cNvSpPr/>
          <p:nvPr/>
        </p:nvSpPr>
        <p:spPr>
          <a:xfrm>
            <a:off x="152400" y="3467100"/>
            <a:ext cx="2590800" cy="3162300"/>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a:solidFill>
                <a:prstClr val="white"/>
              </a:solidFill>
              <a:latin typeface="Calibri"/>
            </a:endParaRPr>
          </a:p>
        </p:txBody>
      </p:sp>
      <p:sp>
        <p:nvSpPr>
          <p:cNvPr id="11310" name="Curved Left Arrow 8">
            <a:extLst>
              <a:ext uri="{FF2B5EF4-FFF2-40B4-BE49-F238E27FC236}">
                <a16:creationId xmlns:a16="http://schemas.microsoft.com/office/drawing/2014/main" id="{E7ABE431-A96B-43D4-B4D8-0ADF833D495A}"/>
              </a:ext>
            </a:extLst>
          </p:cNvPr>
          <p:cNvSpPr>
            <a:spLocks noChangeArrowheads="1"/>
          </p:cNvSpPr>
          <p:nvPr/>
        </p:nvSpPr>
        <p:spPr bwMode="auto">
          <a:xfrm flipV="1">
            <a:off x="8382000" y="2895600"/>
            <a:ext cx="241300" cy="425450"/>
          </a:xfrm>
          <a:prstGeom prst="curvedLeftArrow">
            <a:avLst>
              <a:gd name="adj1" fmla="val 25019"/>
              <a:gd name="adj2" fmla="val 50013"/>
              <a:gd name="adj3" fmla="val 25000"/>
            </a:avLst>
          </a:prstGeom>
          <a:solidFill>
            <a:schemeClr val="bg2"/>
          </a:solidFill>
          <a:ln w="9525" algn="ctr">
            <a:solidFill>
              <a:srgbClr val="D1D6D9"/>
            </a:solidFill>
            <a:round/>
            <a:headEnd/>
            <a:tailEnd/>
          </a:ln>
        </p:spPr>
        <p:txBody>
          <a:bodyPr wrap="none" anchor="ct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gn="ctr"/>
            <a:endParaRPr lang="en-US" altLang="en-US" sz="1800"/>
          </a:p>
        </p:txBody>
      </p:sp>
      <p:pic>
        <p:nvPicPr>
          <p:cNvPr id="11311" name="Picture 2">
            <a:extLst>
              <a:ext uri="{FF2B5EF4-FFF2-40B4-BE49-F238E27FC236}">
                <a16:creationId xmlns:a16="http://schemas.microsoft.com/office/drawing/2014/main" id="{2DD2CC04-90DA-4D35-AD49-9042F46073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5225" y="1612900"/>
            <a:ext cx="24923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2" name="Rectangle 59">
            <a:extLst>
              <a:ext uri="{FF2B5EF4-FFF2-40B4-BE49-F238E27FC236}">
                <a16:creationId xmlns:a16="http://schemas.microsoft.com/office/drawing/2014/main" id="{E66B5E61-8D28-44BE-B5E4-741E740221C5}"/>
              </a:ext>
            </a:extLst>
          </p:cNvPr>
          <p:cNvSpPr>
            <a:spLocks noChangeArrowheads="1"/>
          </p:cNvSpPr>
          <p:nvPr/>
        </p:nvSpPr>
        <p:spPr bwMode="auto">
          <a:xfrm>
            <a:off x="7239000" y="2819400"/>
            <a:ext cx="992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t>Dashboards</a:t>
            </a:r>
          </a:p>
        </p:txBody>
      </p:sp>
      <p:pic>
        <p:nvPicPr>
          <p:cNvPr id="11313" name="Picture 60" descr="TalaPhoto0002.jpg">
            <a:extLst>
              <a:ext uri="{FF2B5EF4-FFF2-40B4-BE49-F238E27FC236}">
                <a16:creationId xmlns:a16="http://schemas.microsoft.com/office/drawing/2014/main" id="{42FA4068-013C-4A47-8E15-EB50C2A6944B}"/>
              </a:ext>
            </a:extLst>
          </p:cNvPr>
          <p:cNvPicPr>
            <a:picLocks noChangeAspect="1"/>
          </p:cNvPicPr>
          <p:nvPr/>
        </p:nvPicPr>
        <p:blipFill>
          <a:blip r:embed="rId14">
            <a:extLst>
              <a:ext uri="{28A0092B-C50C-407E-A947-70E740481C1C}">
                <a14:useLocalDpi xmlns:a14="http://schemas.microsoft.com/office/drawing/2010/main" val="0"/>
              </a:ext>
            </a:extLst>
          </a:blip>
          <a:srcRect l="33333" t="9091" r="21211" b="6061"/>
          <a:stretch>
            <a:fillRect/>
          </a:stretch>
        </p:blipFill>
        <p:spPr bwMode="auto">
          <a:xfrm>
            <a:off x="7620000" y="4495800"/>
            <a:ext cx="1143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4" name="Picture 61" descr="TalaPhoto0003.jpg">
            <a:extLst>
              <a:ext uri="{FF2B5EF4-FFF2-40B4-BE49-F238E27FC236}">
                <a16:creationId xmlns:a16="http://schemas.microsoft.com/office/drawing/2014/main" id="{BA3B42FB-E08A-42AC-BF64-4B381F3DB562}"/>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1219200"/>
            <a:ext cx="2235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5" name="TextBox 56">
            <a:extLst>
              <a:ext uri="{FF2B5EF4-FFF2-40B4-BE49-F238E27FC236}">
                <a16:creationId xmlns:a16="http://schemas.microsoft.com/office/drawing/2014/main" id="{12881483-FA86-41B0-A34F-2323B73E54AB}"/>
              </a:ext>
            </a:extLst>
          </p:cNvPr>
          <p:cNvSpPr txBox="1">
            <a:spLocks noChangeArrowheads="1"/>
          </p:cNvSpPr>
          <p:nvPr/>
        </p:nvSpPr>
        <p:spPr bwMode="auto">
          <a:xfrm>
            <a:off x="4135438" y="6537325"/>
            <a:ext cx="12096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latin typeface="Arial" panose="020B0604020202020204" pitchFamily="34" charset="0"/>
                <a:cs typeface="Arial" panose="020B0604020202020204" pitchFamily="34" charset="0"/>
              </a:rPr>
              <a:t>SOURCE: CISCO</a:t>
            </a:r>
          </a:p>
        </p:txBody>
      </p:sp>
      <p:sp>
        <p:nvSpPr>
          <p:cNvPr id="2" name="Date Placeholder 1">
            <a:extLst>
              <a:ext uri="{FF2B5EF4-FFF2-40B4-BE49-F238E27FC236}">
                <a16:creationId xmlns:a16="http://schemas.microsoft.com/office/drawing/2014/main" id="{167247D1-C0EC-475C-8FDB-8037D8F071FC}"/>
              </a:ext>
            </a:extLst>
          </p:cNvPr>
          <p:cNvSpPr>
            <a:spLocks noGrp="1"/>
          </p:cNvSpPr>
          <p:nvPr>
            <p:ph type="dt" sz="half" idx="10"/>
          </p:nvPr>
        </p:nvSpPr>
        <p:spPr/>
        <p:txBody>
          <a:bodyPr/>
          <a:lstStyle/>
          <a:p>
            <a:fld id="{3FE37405-7D58-464F-A12D-5CF10DDA402D}" type="datetime1">
              <a:rPr lang="vi-VN" smtClean="0"/>
              <a:t>02/06/2019</a:t>
            </a:fld>
            <a:endParaRPr lang="vi-VN"/>
          </a:p>
        </p:txBody>
      </p:sp>
      <p:sp>
        <p:nvSpPr>
          <p:cNvPr id="3" name="Slide Number Placeholder 2">
            <a:extLst>
              <a:ext uri="{FF2B5EF4-FFF2-40B4-BE49-F238E27FC236}">
                <a16:creationId xmlns:a16="http://schemas.microsoft.com/office/drawing/2014/main" id="{D5D54646-A18C-437F-9444-483169A8EE2A}"/>
              </a:ext>
            </a:extLst>
          </p:cNvPr>
          <p:cNvSpPr>
            <a:spLocks noGrp="1"/>
          </p:cNvSpPr>
          <p:nvPr>
            <p:ph type="sldNum" sz="quarter" idx="12"/>
          </p:nvPr>
        </p:nvSpPr>
        <p:spPr/>
        <p:txBody>
          <a:bodyPr/>
          <a:lstStyle/>
          <a:p>
            <a:fld id="{13E96556-E26A-4B4C-A62E-531346E201EF}" type="slidenum">
              <a:rPr lang="vi-VN" smtClean="0"/>
              <a:t>27</a:t>
            </a:fld>
            <a:endParaRPr lang="vi-VN"/>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A4982CEC-06AB-49D5-903E-63FEAE3B427F}"/>
              </a:ext>
            </a:extLst>
          </p:cNvPr>
          <p:cNvSpPr>
            <a:spLocks noGrp="1"/>
          </p:cNvSpPr>
          <p:nvPr>
            <p:ph type="title"/>
          </p:nvPr>
        </p:nvSpPr>
        <p:spPr/>
        <p:txBody>
          <a:bodyPr lIns="91440" tIns="45720" rIns="91440" bIns="45720" anchor="t"/>
          <a:lstStyle/>
          <a:p>
            <a:r>
              <a:rPr lang="en-US" altLang="en-US">
                <a:solidFill>
                  <a:schemeClr val="tx1"/>
                </a:solidFill>
                <a:cs typeface="Arial" panose="020B0604020202020204" pitchFamily="34" charset="0"/>
              </a:rPr>
              <a:t>Smart Manufacturing</a:t>
            </a:r>
          </a:p>
        </p:txBody>
      </p:sp>
      <p:pic>
        <p:nvPicPr>
          <p:cNvPr id="12291" name="Picture 2" descr="FactoryofFuture_r6_ToPPT">
            <a:extLst>
              <a:ext uri="{FF2B5EF4-FFF2-40B4-BE49-F238E27FC236}">
                <a16:creationId xmlns:a16="http://schemas.microsoft.com/office/drawing/2014/main" id="{794FC92E-53DF-45A8-A006-ED70B24E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474" b="3474"/>
          <a:stretch>
            <a:fillRect/>
          </a:stretch>
        </p:blipFill>
        <p:spPr bwMode="auto">
          <a:xfrm>
            <a:off x="339725" y="13509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4">
            <a:extLst>
              <a:ext uri="{FF2B5EF4-FFF2-40B4-BE49-F238E27FC236}">
                <a16:creationId xmlns:a16="http://schemas.microsoft.com/office/drawing/2014/main" id="{6215597F-6FC1-4F3D-BFE9-1FBAE618578D}"/>
              </a:ext>
            </a:extLst>
          </p:cNvPr>
          <p:cNvSpPr txBox="1">
            <a:spLocks noChangeArrowheads="1"/>
          </p:cNvSpPr>
          <p:nvPr/>
        </p:nvSpPr>
        <p:spPr bwMode="auto">
          <a:xfrm>
            <a:off x="401638" y="4087813"/>
            <a:ext cx="175895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nSpc>
                <a:spcPct val="75000"/>
              </a:lnSpc>
              <a:spcBef>
                <a:spcPct val="50000"/>
              </a:spcBef>
            </a:pPr>
            <a:r>
              <a:rPr lang="en-US" altLang="en-US" sz="1400">
                <a:solidFill>
                  <a:srgbClr val="000000"/>
                </a:solidFill>
                <a:latin typeface="Arial Narrow" panose="020B0606020202030204" pitchFamily="34" charset="0"/>
                <a:ea typeface="ＭＳ Ｐゴシック" panose="020B0600070205080204" pitchFamily="34" charset="-128"/>
              </a:rPr>
              <a:t>Supply    Chain</a:t>
            </a:r>
          </a:p>
        </p:txBody>
      </p:sp>
      <p:sp>
        <p:nvSpPr>
          <p:cNvPr id="12293" name="Text Box 5">
            <a:extLst>
              <a:ext uri="{FF2B5EF4-FFF2-40B4-BE49-F238E27FC236}">
                <a16:creationId xmlns:a16="http://schemas.microsoft.com/office/drawing/2014/main" id="{6BBD8A9A-1A1B-4C07-ABEA-69DB915BC397}"/>
              </a:ext>
            </a:extLst>
          </p:cNvPr>
          <p:cNvSpPr txBox="1">
            <a:spLocks noChangeArrowheads="1"/>
          </p:cNvSpPr>
          <p:nvPr/>
        </p:nvSpPr>
        <p:spPr bwMode="auto">
          <a:xfrm>
            <a:off x="6559550" y="4181475"/>
            <a:ext cx="1447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nSpc>
                <a:spcPct val="75000"/>
              </a:lnSpc>
              <a:spcBef>
                <a:spcPct val="50000"/>
              </a:spcBef>
            </a:pPr>
            <a:r>
              <a:rPr lang="en-US" altLang="en-US" sz="1400">
                <a:solidFill>
                  <a:srgbClr val="000000"/>
                </a:solidFill>
                <a:latin typeface="Arial Narrow" panose="020B0606020202030204" pitchFamily="34" charset="0"/>
                <a:ea typeface="ＭＳ Ｐゴシック" panose="020B0600070205080204" pitchFamily="34" charset="-128"/>
              </a:rPr>
              <a:t>Distribution Center</a:t>
            </a:r>
          </a:p>
        </p:txBody>
      </p:sp>
      <p:sp>
        <p:nvSpPr>
          <p:cNvPr id="12294" name="Text Box 6">
            <a:extLst>
              <a:ext uri="{FF2B5EF4-FFF2-40B4-BE49-F238E27FC236}">
                <a16:creationId xmlns:a16="http://schemas.microsoft.com/office/drawing/2014/main" id="{1587E239-564F-4ECB-81B6-69F98ECA3529}"/>
              </a:ext>
            </a:extLst>
          </p:cNvPr>
          <p:cNvSpPr txBox="1">
            <a:spLocks noChangeArrowheads="1"/>
          </p:cNvSpPr>
          <p:nvPr/>
        </p:nvSpPr>
        <p:spPr bwMode="auto">
          <a:xfrm>
            <a:off x="7599363" y="2382838"/>
            <a:ext cx="11430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nSpc>
                <a:spcPct val="75000"/>
              </a:lnSpc>
              <a:spcBef>
                <a:spcPct val="50000"/>
              </a:spcBef>
            </a:pPr>
            <a:r>
              <a:rPr lang="en-US" altLang="en-US" sz="1400">
                <a:solidFill>
                  <a:srgbClr val="000000"/>
                </a:solidFill>
                <a:latin typeface="Arial Narrow" panose="020B0606020202030204" pitchFamily="34" charset="0"/>
                <a:ea typeface="ＭＳ Ｐゴシック" panose="020B0600070205080204" pitchFamily="34" charset="-128"/>
              </a:rPr>
              <a:t>Customer</a:t>
            </a:r>
          </a:p>
        </p:txBody>
      </p:sp>
      <p:sp>
        <p:nvSpPr>
          <p:cNvPr id="12295" name="Text Box 8">
            <a:extLst>
              <a:ext uri="{FF2B5EF4-FFF2-40B4-BE49-F238E27FC236}">
                <a16:creationId xmlns:a16="http://schemas.microsoft.com/office/drawing/2014/main" id="{C64439A5-1922-4D23-AD76-FDC7C2C1E6DA}"/>
              </a:ext>
            </a:extLst>
          </p:cNvPr>
          <p:cNvSpPr txBox="1">
            <a:spLocks noChangeArrowheads="1"/>
          </p:cNvSpPr>
          <p:nvPr/>
        </p:nvSpPr>
        <p:spPr bwMode="auto">
          <a:xfrm>
            <a:off x="2297113" y="2114550"/>
            <a:ext cx="1209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nSpc>
                <a:spcPct val="75000"/>
              </a:lnSpc>
              <a:spcBef>
                <a:spcPct val="50000"/>
              </a:spcBef>
            </a:pPr>
            <a:r>
              <a:rPr lang="en-US" altLang="en-US" sz="1400">
                <a:solidFill>
                  <a:srgbClr val="000000"/>
                </a:solidFill>
                <a:latin typeface="Arial Narrow" panose="020B0606020202030204" pitchFamily="34" charset="0"/>
                <a:ea typeface="ＭＳ Ｐゴシック" panose="020B0600070205080204" pitchFamily="34" charset="-128"/>
              </a:rPr>
              <a:t>Business Systems, ERP</a:t>
            </a:r>
          </a:p>
        </p:txBody>
      </p:sp>
      <p:sp>
        <p:nvSpPr>
          <p:cNvPr id="12296" name="Text Box 11">
            <a:extLst>
              <a:ext uri="{FF2B5EF4-FFF2-40B4-BE49-F238E27FC236}">
                <a16:creationId xmlns:a16="http://schemas.microsoft.com/office/drawing/2014/main" id="{E22E1928-9BF0-4284-B4C5-820DC8CF2AF3}"/>
              </a:ext>
            </a:extLst>
          </p:cNvPr>
          <p:cNvSpPr txBox="1">
            <a:spLocks noChangeArrowheads="1"/>
          </p:cNvSpPr>
          <p:nvPr/>
        </p:nvSpPr>
        <p:spPr bwMode="auto">
          <a:xfrm>
            <a:off x="2171700" y="5689600"/>
            <a:ext cx="10668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nSpc>
                <a:spcPct val="75000"/>
              </a:lnSpc>
              <a:spcBef>
                <a:spcPct val="50000"/>
              </a:spcBef>
            </a:pPr>
            <a:r>
              <a:rPr lang="en-US" altLang="en-US" sz="1400">
                <a:solidFill>
                  <a:srgbClr val="000000"/>
                </a:solidFill>
                <a:latin typeface="Arial Narrow" panose="020B0606020202030204" pitchFamily="34" charset="0"/>
                <a:ea typeface="ＭＳ Ｐゴシック" panose="020B0600070205080204" pitchFamily="34" charset="-128"/>
              </a:rPr>
              <a:t>Smart Grid</a:t>
            </a:r>
          </a:p>
        </p:txBody>
      </p:sp>
      <p:sp>
        <p:nvSpPr>
          <p:cNvPr id="12297" name="Text Box 12">
            <a:extLst>
              <a:ext uri="{FF2B5EF4-FFF2-40B4-BE49-F238E27FC236}">
                <a16:creationId xmlns:a16="http://schemas.microsoft.com/office/drawing/2014/main" id="{86CA6C60-BFE5-44B6-B494-AF20E49F7D1F}"/>
              </a:ext>
            </a:extLst>
          </p:cNvPr>
          <p:cNvSpPr txBox="1">
            <a:spLocks noChangeArrowheads="1"/>
          </p:cNvSpPr>
          <p:nvPr/>
        </p:nvSpPr>
        <p:spPr bwMode="auto">
          <a:xfrm>
            <a:off x="4627563" y="4508500"/>
            <a:ext cx="152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lnSpc>
                <a:spcPct val="75000"/>
              </a:lnSpc>
              <a:spcBef>
                <a:spcPct val="50000"/>
              </a:spcBef>
            </a:pPr>
            <a:r>
              <a:rPr lang="en-US" altLang="en-US" sz="1400">
                <a:solidFill>
                  <a:srgbClr val="000000"/>
                </a:solidFill>
                <a:latin typeface="Arial Narrow" panose="020B0606020202030204" pitchFamily="34" charset="0"/>
                <a:ea typeface="ＭＳ Ｐゴシック" panose="020B0600070205080204" pitchFamily="34" charset="-128"/>
              </a:rPr>
              <a:t>Smart Factory</a:t>
            </a:r>
          </a:p>
        </p:txBody>
      </p:sp>
      <p:cxnSp>
        <p:nvCxnSpPr>
          <p:cNvPr id="12298" name="Straight Connector 2">
            <a:extLst>
              <a:ext uri="{FF2B5EF4-FFF2-40B4-BE49-F238E27FC236}">
                <a16:creationId xmlns:a16="http://schemas.microsoft.com/office/drawing/2014/main" id="{6F5AA29E-EA28-4B8F-AE79-40A008201E74}"/>
              </a:ext>
            </a:extLst>
          </p:cNvPr>
          <p:cNvCxnSpPr>
            <a:cxnSpLocks noChangeShapeType="1"/>
          </p:cNvCxnSpPr>
          <p:nvPr/>
        </p:nvCxnSpPr>
        <p:spPr bwMode="auto">
          <a:xfrm flipH="1">
            <a:off x="1725613" y="2414588"/>
            <a:ext cx="2035175" cy="5429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2299" name="Straight Connector 4">
            <a:extLst>
              <a:ext uri="{FF2B5EF4-FFF2-40B4-BE49-F238E27FC236}">
                <a16:creationId xmlns:a16="http://schemas.microsoft.com/office/drawing/2014/main" id="{DC4190E3-BF53-4FC9-ABD0-470ADE2811E1}"/>
              </a:ext>
            </a:extLst>
          </p:cNvPr>
          <p:cNvCxnSpPr>
            <a:cxnSpLocks noChangeShapeType="1"/>
          </p:cNvCxnSpPr>
          <p:nvPr/>
        </p:nvCxnSpPr>
        <p:spPr bwMode="auto">
          <a:xfrm>
            <a:off x="4062413" y="2303463"/>
            <a:ext cx="42862" cy="5508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2300" name="Straight Connector 8">
            <a:extLst>
              <a:ext uri="{FF2B5EF4-FFF2-40B4-BE49-F238E27FC236}">
                <a16:creationId xmlns:a16="http://schemas.microsoft.com/office/drawing/2014/main" id="{9B88962D-828D-4E1B-B0BB-67525771DFE9}"/>
              </a:ext>
            </a:extLst>
          </p:cNvPr>
          <p:cNvCxnSpPr>
            <a:cxnSpLocks noChangeShapeType="1"/>
          </p:cNvCxnSpPr>
          <p:nvPr/>
        </p:nvCxnSpPr>
        <p:spPr bwMode="auto">
          <a:xfrm>
            <a:off x="4392613" y="2341563"/>
            <a:ext cx="1744662" cy="9493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2301" name="Straight Connector 10">
            <a:extLst>
              <a:ext uri="{FF2B5EF4-FFF2-40B4-BE49-F238E27FC236}">
                <a16:creationId xmlns:a16="http://schemas.microsoft.com/office/drawing/2014/main" id="{376D8394-6D6C-407C-8EC8-D9658F86C6C1}"/>
              </a:ext>
            </a:extLst>
          </p:cNvPr>
          <p:cNvCxnSpPr>
            <a:cxnSpLocks noChangeShapeType="1"/>
          </p:cNvCxnSpPr>
          <p:nvPr/>
        </p:nvCxnSpPr>
        <p:spPr bwMode="auto">
          <a:xfrm flipV="1">
            <a:off x="7161213" y="3613150"/>
            <a:ext cx="620712" cy="127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2302" name="Straight Connector 12">
            <a:extLst>
              <a:ext uri="{FF2B5EF4-FFF2-40B4-BE49-F238E27FC236}">
                <a16:creationId xmlns:a16="http://schemas.microsoft.com/office/drawing/2014/main" id="{BDDF8498-979F-4C7A-9575-E59F65EAA1CF}"/>
              </a:ext>
            </a:extLst>
          </p:cNvPr>
          <p:cNvCxnSpPr>
            <a:cxnSpLocks noChangeShapeType="1"/>
          </p:cNvCxnSpPr>
          <p:nvPr/>
        </p:nvCxnSpPr>
        <p:spPr bwMode="auto">
          <a:xfrm>
            <a:off x="4437063" y="2230438"/>
            <a:ext cx="2787650" cy="6381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2303" name="Straight Connector 14">
            <a:extLst>
              <a:ext uri="{FF2B5EF4-FFF2-40B4-BE49-F238E27FC236}">
                <a16:creationId xmlns:a16="http://schemas.microsoft.com/office/drawing/2014/main" id="{E514038B-E88B-4E83-89F7-A3A49C8DEBAB}"/>
              </a:ext>
            </a:extLst>
          </p:cNvPr>
          <p:cNvCxnSpPr>
            <a:cxnSpLocks noChangeShapeType="1"/>
          </p:cNvCxnSpPr>
          <p:nvPr/>
        </p:nvCxnSpPr>
        <p:spPr bwMode="auto">
          <a:xfrm>
            <a:off x="739775" y="3951288"/>
            <a:ext cx="2446338" cy="3429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2304" name="Straight Connector 16">
            <a:extLst>
              <a:ext uri="{FF2B5EF4-FFF2-40B4-BE49-F238E27FC236}">
                <a16:creationId xmlns:a16="http://schemas.microsoft.com/office/drawing/2014/main" id="{2F18340E-5CF0-4743-9322-DA219979BC8F}"/>
              </a:ext>
            </a:extLst>
          </p:cNvPr>
          <p:cNvCxnSpPr>
            <a:cxnSpLocks noChangeShapeType="1"/>
          </p:cNvCxnSpPr>
          <p:nvPr/>
        </p:nvCxnSpPr>
        <p:spPr bwMode="auto">
          <a:xfrm flipV="1">
            <a:off x="2887663" y="4578350"/>
            <a:ext cx="769937" cy="4286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2305" name="Straight Connector 18">
            <a:extLst>
              <a:ext uri="{FF2B5EF4-FFF2-40B4-BE49-F238E27FC236}">
                <a16:creationId xmlns:a16="http://schemas.microsoft.com/office/drawing/2014/main" id="{97491168-B9CA-4CB7-BE64-E23CBA165772}"/>
              </a:ext>
            </a:extLst>
          </p:cNvPr>
          <p:cNvCxnSpPr>
            <a:cxnSpLocks noChangeShapeType="1"/>
          </p:cNvCxnSpPr>
          <p:nvPr/>
        </p:nvCxnSpPr>
        <p:spPr bwMode="auto">
          <a:xfrm>
            <a:off x="1017588" y="3979863"/>
            <a:ext cx="104775" cy="5302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2306" name="TextBox 21">
            <a:extLst>
              <a:ext uri="{FF2B5EF4-FFF2-40B4-BE49-F238E27FC236}">
                <a16:creationId xmlns:a16="http://schemas.microsoft.com/office/drawing/2014/main" id="{6443A558-5FA5-4002-97E4-5EB3BF07B1C5}"/>
              </a:ext>
            </a:extLst>
          </p:cNvPr>
          <p:cNvSpPr txBox="1">
            <a:spLocks noChangeArrowheads="1"/>
          </p:cNvSpPr>
          <p:nvPr/>
        </p:nvSpPr>
        <p:spPr bwMode="auto">
          <a:xfrm>
            <a:off x="4938713" y="4718050"/>
            <a:ext cx="37020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7475" indent="-117475">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pPr>
              <a:buFontTx/>
              <a:buChar char="•"/>
            </a:pPr>
            <a:r>
              <a:rPr lang="en-US" altLang="en-US" sz="1400" b="1">
                <a:solidFill>
                  <a:srgbClr val="000000"/>
                </a:solidFill>
                <a:latin typeface="Arial" panose="020B0604020202020204" pitchFamily="34" charset="0"/>
                <a:ea typeface="ＭＳ Ｐゴシック" panose="020B0600070205080204" pitchFamily="34" charset="-128"/>
              </a:rPr>
              <a:t>Dynamic plant configuration, readiness </a:t>
            </a:r>
          </a:p>
          <a:p>
            <a:pPr>
              <a:buFontTx/>
              <a:buChar char="•"/>
            </a:pPr>
            <a:r>
              <a:rPr lang="en-US" altLang="en-US" sz="1400" b="1">
                <a:solidFill>
                  <a:srgbClr val="000000"/>
                </a:solidFill>
                <a:latin typeface="Arial" panose="020B0604020202020204" pitchFamily="34" charset="0"/>
                <a:ea typeface="ＭＳ Ｐゴシック" panose="020B0600070205080204" pitchFamily="34" charset="-128"/>
              </a:rPr>
              <a:t>Dynamic product configuration</a:t>
            </a:r>
          </a:p>
          <a:p>
            <a:pPr>
              <a:buFontTx/>
              <a:buChar char="•"/>
            </a:pPr>
            <a:r>
              <a:rPr lang="en-US" altLang="en-US" sz="1400" b="1">
                <a:solidFill>
                  <a:srgbClr val="000000"/>
                </a:solidFill>
                <a:latin typeface="Arial" panose="020B0604020202020204" pitchFamily="34" charset="0"/>
                <a:ea typeface="ＭＳ Ｐゴシック" panose="020B0600070205080204" pitchFamily="34" charset="-128"/>
              </a:rPr>
              <a:t>Dynamic inventory minimization</a:t>
            </a:r>
          </a:p>
          <a:p>
            <a:endParaRPr lang="en-US" altLang="en-US">
              <a:solidFill>
                <a:srgbClr val="000000"/>
              </a:solidFill>
              <a:latin typeface="Arial" panose="020B0604020202020204" pitchFamily="34" charset="0"/>
              <a:ea typeface="ＭＳ Ｐゴシック" panose="020B0600070205080204" pitchFamily="34" charset="-128"/>
            </a:endParaRPr>
          </a:p>
        </p:txBody>
      </p:sp>
      <p:sp>
        <p:nvSpPr>
          <p:cNvPr id="12307" name="TextBox 31">
            <a:extLst>
              <a:ext uri="{FF2B5EF4-FFF2-40B4-BE49-F238E27FC236}">
                <a16:creationId xmlns:a16="http://schemas.microsoft.com/office/drawing/2014/main" id="{6B6DAA4E-0B8B-4010-B567-2B1EB7AB2900}"/>
              </a:ext>
            </a:extLst>
          </p:cNvPr>
          <p:cNvSpPr txBox="1">
            <a:spLocks noChangeArrowheads="1"/>
          </p:cNvSpPr>
          <p:nvPr/>
        </p:nvSpPr>
        <p:spPr bwMode="auto">
          <a:xfrm>
            <a:off x="7083425" y="5853113"/>
            <a:ext cx="20431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urier" pitchFamily="49" charset="0"/>
              </a:defRPr>
            </a:lvl1pPr>
            <a:lvl2pPr marL="742950" indent="-285750">
              <a:defRPr sz="2400">
                <a:solidFill>
                  <a:schemeClr val="tx1"/>
                </a:solidFill>
                <a:latin typeface="Courier" pitchFamily="49" charset="0"/>
              </a:defRPr>
            </a:lvl2pPr>
            <a:lvl3pPr marL="1143000" indent="-228600">
              <a:defRPr sz="2400">
                <a:solidFill>
                  <a:schemeClr val="tx1"/>
                </a:solidFill>
                <a:latin typeface="Courier" pitchFamily="49" charset="0"/>
              </a:defRPr>
            </a:lvl3pPr>
            <a:lvl4pPr marL="1600200" indent="-228600">
              <a:defRPr sz="2400">
                <a:solidFill>
                  <a:schemeClr val="tx1"/>
                </a:solidFill>
                <a:latin typeface="Courier" pitchFamily="49" charset="0"/>
              </a:defRPr>
            </a:lvl4pPr>
            <a:lvl5pPr marL="2057400" indent="-228600">
              <a:defRPr sz="2400">
                <a:solidFill>
                  <a:schemeClr val="tx1"/>
                </a:solidFill>
                <a:latin typeface="Courier" pitchFamily="49" charset="0"/>
              </a:defRPr>
            </a:lvl5pPr>
            <a:lvl6pPr marL="2514600" indent="-228600" eaLnBrk="0" fontAlgn="base" hangingPunct="0">
              <a:spcBef>
                <a:spcPct val="0"/>
              </a:spcBef>
              <a:spcAft>
                <a:spcPct val="0"/>
              </a:spcAft>
              <a:defRPr sz="2400">
                <a:solidFill>
                  <a:schemeClr val="tx1"/>
                </a:solidFill>
                <a:latin typeface="Courier" pitchFamily="49" charset="0"/>
              </a:defRPr>
            </a:lvl6pPr>
            <a:lvl7pPr marL="2971800" indent="-228600" eaLnBrk="0" fontAlgn="base" hangingPunct="0">
              <a:spcBef>
                <a:spcPct val="0"/>
              </a:spcBef>
              <a:spcAft>
                <a:spcPct val="0"/>
              </a:spcAft>
              <a:defRPr sz="2400">
                <a:solidFill>
                  <a:schemeClr val="tx1"/>
                </a:solidFill>
                <a:latin typeface="Courier" pitchFamily="49" charset="0"/>
              </a:defRPr>
            </a:lvl7pPr>
            <a:lvl8pPr marL="3429000" indent="-228600" eaLnBrk="0" fontAlgn="base" hangingPunct="0">
              <a:spcBef>
                <a:spcPct val="0"/>
              </a:spcBef>
              <a:spcAft>
                <a:spcPct val="0"/>
              </a:spcAft>
              <a:defRPr sz="2400">
                <a:solidFill>
                  <a:schemeClr val="tx1"/>
                </a:solidFill>
                <a:latin typeface="Courier" pitchFamily="49" charset="0"/>
              </a:defRPr>
            </a:lvl8pPr>
            <a:lvl9pPr marL="3886200" indent="-228600" eaLnBrk="0" fontAlgn="base" hangingPunct="0">
              <a:spcBef>
                <a:spcPct val="0"/>
              </a:spcBef>
              <a:spcAft>
                <a:spcPct val="0"/>
              </a:spcAft>
              <a:defRPr sz="2400">
                <a:solidFill>
                  <a:schemeClr val="tx1"/>
                </a:solidFill>
                <a:latin typeface="Courier" pitchFamily="49" charset="0"/>
              </a:defRPr>
            </a:lvl9pPr>
          </a:lstStyle>
          <a:p>
            <a:r>
              <a:rPr lang="en-US" altLang="en-US" sz="1000" b="1">
                <a:latin typeface="Arial" panose="020B0604020202020204" pitchFamily="34" charset="0"/>
                <a:cs typeface="Arial" panose="020B0604020202020204" pitchFamily="34" charset="0"/>
              </a:rPr>
              <a:t>SOURCE: ROBERT GRAYBILL</a:t>
            </a:r>
          </a:p>
        </p:txBody>
      </p:sp>
      <p:sp>
        <p:nvSpPr>
          <p:cNvPr id="2" name="Date Placeholder 1">
            <a:extLst>
              <a:ext uri="{FF2B5EF4-FFF2-40B4-BE49-F238E27FC236}">
                <a16:creationId xmlns:a16="http://schemas.microsoft.com/office/drawing/2014/main" id="{7F6D5345-42EE-478A-BDF1-5F66674300D9}"/>
              </a:ext>
            </a:extLst>
          </p:cNvPr>
          <p:cNvSpPr>
            <a:spLocks noGrp="1"/>
          </p:cNvSpPr>
          <p:nvPr>
            <p:ph type="dt" sz="half" idx="10"/>
          </p:nvPr>
        </p:nvSpPr>
        <p:spPr/>
        <p:txBody>
          <a:bodyPr/>
          <a:lstStyle/>
          <a:p>
            <a:fld id="{FFE0FF3C-D123-4B67-B424-8B68448946AD}" type="datetime1">
              <a:rPr lang="vi-VN" smtClean="0"/>
              <a:t>02/06/2019</a:t>
            </a:fld>
            <a:endParaRPr lang="vi-VN"/>
          </a:p>
        </p:txBody>
      </p:sp>
      <p:sp>
        <p:nvSpPr>
          <p:cNvPr id="3" name="Slide Number Placeholder 2">
            <a:extLst>
              <a:ext uri="{FF2B5EF4-FFF2-40B4-BE49-F238E27FC236}">
                <a16:creationId xmlns:a16="http://schemas.microsoft.com/office/drawing/2014/main" id="{F105B09B-6040-4753-8193-2170511B54FE}"/>
              </a:ext>
            </a:extLst>
          </p:cNvPr>
          <p:cNvSpPr>
            <a:spLocks noGrp="1"/>
          </p:cNvSpPr>
          <p:nvPr>
            <p:ph type="sldNum" sz="quarter" idx="12"/>
          </p:nvPr>
        </p:nvSpPr>
        <p:spPr/>
        <p:txBody>
          <a:bodyPr/>
          <a:lstStyle/>
          <a:p>
            <a:fld id="{13E96556-E26A-4B4C-A62E-531346E201EF}" type="slidenum">
              <a:rPr lang="vi-VN" smtClean="0"/>
              <a:t>28</a:t>
            </a:fld>
            <a:endParaRPr lang="vi-V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 of Industry 4.0</a:t>
            </a:r>
            <a:endParaRPr lang="en-IN" dirty="0"/>
          </a:p>
        </p:txBody>
      </p:sp>
      <p:graphicFrame>
        <p:nvGraphicFramePr>
          <p:cNvPr id="4" name="Content Placeholder 3"/>
          <p:cNvGraphicFramePr>
            <a:graphicFrameLocks noGrp="1"/>
          </p:cNvGraphicFramePr>
          <p:nvPr>
            <p:ph idx="1"/>
            <p:extLst/>
          </p:nvPr>
        </p:nvGraphicFramePr>
        <p:xfrm>
          <a:off x="351692" y="1135038"/>
          <a:ext cx="8243668" cy="5041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D4B93A49-6442-41F0-88A4-FC5C499586BB}"/>
              </a:ext>
            </a:extLst>
          </p:cNvPr>
          <p:cNvSpPr>
            <a:spLocks noGrp="1"/>
          </p:cNvSpPr>
          <p:nvPr>
            <p:ph type="dt" sz="half" idx="10"/>
          </p:nvPr>
        </p:nvSpPr>
        <p:spPr/>
        <p:txBody>
          <a:bodyPr/>
          <a:lstStyle/>
          <a:p>
            <a:fld id="{F2F861ED-C887-4484-9283-504B2CEA1AB9}" type="datetime1">
              <a:rPr lang="vi-VN" smtClean="0"/>
              <a:t>02/06/2019</a:t>
            </a:fld>
            <a:endParaRPr lang="vi-VN"/>
          </a:p>
        </p:txBody>
      </p:sp>
      <p:sp>
        <p:nvSpPr>
          <p:cNvPr id="5" name="Slide Number Placeholder 4">
            <a:extLst>
              <a:ext uri="{FF2B5EF4-FFF2-40B4-BE49-F238E27FC236}">
                <a16:creationId xmlns:a16="http://schemas.microsoft.com/office/drawing/2014/main" id="{BA787E90-130E-472A-A3DC-8B51497FA7CD}"/>
              </a:ext>
            </a:extLst>
          </p:cNvPr>
          <p:cNvSpPr>
            <a:spLocks noGrp="1"/>
          </p:cNvSpPr>
          <p:nvPr>
            <p:ph type="sldNum" sz="quarter" idx="12"/>
          </p:nvPr>
        </p:nvSpPr>
        <p:spPr/>
        <p:txBody>
          <a:bodyPr/>
          <a:lstStyle/>
          <a:p>
            <a:fld id="{13E96556-E26A-4B4C-A62E-531346E201EF}" type="slidenum">
              <a:rPr lang="vi-VN" smtClean="0"/>
              <a:t>29</a:t>
            </a:fld>
            <a:endParaRPr lang="vi-VN"/>
          </a:p>
        </p:txBody>
      </p:sp>
    </p:spTree>
    <p:extLst>
      <p:ext uri="{BB962C8B-B14F-4D97-AF65-F5344CB8AC3E}">
        <p14:creationId xmlns:p14="http://schemas.microsoft.com/office/powerpoint/2010/main" val="14752222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217C9C-5C6E-494E-99D5-45E3D6570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Rectangle 13">
            <a:extLst>
              <a:ext uri="{FF2B5EF4-FFF2-40B4-BE49-F238E27FC236}">
                <a16:creationId xmlns:a16="http://schemas.microsoft.com/office/drawing/2014/main" id="{D7B3C296-DAAD-47B6-8584-E95ADCCE9642}"/>
              </a:ext>
            </a:extLst>
          </p:cNvPr>
          <p:cNvSpPr/>
          <p:nvPr/>
        </p:nvSpPr>
        <p:spPr>
          <a:xfrm>
            <a:off x="0" y="0"/>
            <a:ext cx="9144000" cy="685800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a:extLst>
              <a:ext uri="{FF2B5EF4-FFF2-40B4-BE49-F238E27FC236}">
                <a16:creationId xmlns:a16="http://schemas.microsoft.com/office/drawing/2014/main" id="{9EAD177F-24F9-4510-BBAD-732662BD7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61" y="639519"/>
            <a:ext cx="7291278" cy="5578962"/>
          </a:xfrm>
          <a:prstGeom prst="rect">
            <a:avLst/>
          </a:prstGeom>
        </p:spPr>
      </p:pic>
      <p:sp>
        <p:nvSpPr>
          <p:cNvPr id="2" name="Date Placeholder 1">
            <a:extLst>
              <a:ext uri="{FF2B5EF4-FFF2-40B4-BE49-F238E27FC236}">
                <a16:creationId xmlns:a16="http://schemas.microsoft.com/office/drawing/2014/main" id="{166A05FB-B11F-444C-9A28-F5F524316179}"/>
              </a:ext>
            </a:extLst>
          </p:cNvPr>
          <p:cNvSpPr>
            <a:spLocks noGrp="1"/>
          </p:cNvSpPr>
          <p:nvPr>
            <p:ph type="dt" sz="half" idx="10"/>
          </p:nvPr>
        </p:nvSpPr>
        <p:spPr/>
        <p:txBody>
          <a:bodyPr/>
          <a:lstStyle/>
          <a:p>
            <a:fld id="{369D63AA-0A6F-42B4-A423-C8326CCFCA6E}" type="datetime1">
              <a:rPr lang="vi-VN" smtClean="0"/>
              <a:t>02/06/2019</a:t>
            </a:fld>
            <a:endParaRPr lang="vi-VN"/>
          </a:p>
        </p:txBody>
      </p:sp>
      <p:sp>
        <p:nvSpPr>
          <p:cNvPr id="4" name="Slide Number Placeholder 3">
            <a:extLst>
              <a:ext uri="{FF2B5EF4-FFF2-40B4-BE49-F238E27FC236}">
                <a16:creationId xmlns:a16="http://schemas.microsoft.com/office/drawing/2014/main" id="{1A728CC0-1398-458B-BE1A-B81E23A4C94E}"/>
              </a:ext>
            </a:extLst>
          </p:cNvPr>
          <p:cNvSpPr>
            <a:spLocks noGrp="1"/>
          </p:cNvSpPr>
          <p:nvPr>
            <p:ph type="sldNum" sz="quarter" idx="12"/>
          </p:nvPr>
        </p:nvSpPr>
        <p:spPr/>
        <p:txBody>
          <a:bodyPr/>
          <a:lstStyle/>
          <a:p>
            <a:fld id="{13E96556-E26A-4B4C-A62E-531346E201EF}" type="slidenum">
              <a:rPr lang="vi-VN" smtClean="0"/>
              <a:t>3</a:t>
            </a:fld>
            <a:endParaRPr lang="vi-VN"/>
          </a:p>
        </p:txBody>
      </p:sp>
    </p:spTree>
    <p:extLst>
      <p:ext uri="{BB962C8B-B14F-4D97-AF65-F5344CB8AC3E}">
        <p14:creationId xmlns:p14="http://schemas.microsoft.com/office/powerpoint/2010/main" val="3081408953"/>
      </p:ext>
    </p:extLst>
  </p:cSld>
  <p:clrMapOvr>
    <a:masterClrMapping/>
  </p:clrMapOvr>
  <p:transition spd="slow" advClick="0" advTm="100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Impacting all aspect of value chain</a:t>
            </a:r>
            <a:endParaRPr lang="en-IN" dirty="0"/>
          </a:p>
        </p:txBody>
      </p:sp>
      <p:pic>
        <p:nvPicPr>
          <p:cNvPr id="102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4896" b="77865" l="27233" r="65081"/>
                    </a14:imgEffect>
                  </a14:imgLayer>
                </a14:imgProps>
              </a:ext>
              <a:ext uri="{28A0092B-C50C-407E-A947-70E740481C1C}">
                <a14:useLocalDpi xmlns:a14="http://schemas.microsoft.com/office/drawing/2010/main" val="0"/>
              </a:ext>
            </a:extLst>
          </a:blip>
          <a:srcRect l="26995" t="33532" r="34630" b="21538"/>
          <a:stretch/>
        </p:blipFill>
        <p:spPr bwMode="auto">
          <a:xfrm>
            <a:off x="1097280" y="1087567"/>
            <a:ext cx="7302122" cy="4806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a:extLst>
              <a:ext uri="{FF2B5EF4-FFF2-40B4-BE49-F238E27FC236}">
                <a16:creationId xmlns:a16="http://schemas.microsoft.com/office/drawing/2014/main" id="{A1FB6002-DA14-4FCF-882D-E28933A531D6}"/>
              </a:ext>
            </a:extLst>
          </p:cNvPr>
          <p:cNvSpPr>
            <a:spLocks noGrp="1"/>
          </p:cNvSpPr>
          <p:nvPr>
            <p:ph type="dt" sz="half" idx="10"/>
          </p:nvPr>
        </p:nvSpPr>
        <p:spPr/>
        <p:txBody>
          <a:bodyPr/>
          <a:lstStyle/>
          <a:p>
            <a:fld id="{EE624DBF-AD23-47A9-86CC-1B2732001813}" type="datetime1">
              <a:rPr lang="vi-VN" smtClean="0"/>
              <a:t>02/06/2019</a:t>
            </a:fld>
            <a:endParaRPr lang="vi-VN"/>
          </a:p>
        </p:txBody>
      </p:sp>
      <p:sp>
        <p:nvSpPr>
          <p:cNvPr id="4" name="Slide Number Placeholder 3">
            <a:extLst>
              <a:ext uri="{FF2B5EF4-FFF2-40B4-BE49-F238E27FC236}">
                <a16:creationId xmlns:a16="http://schemas.microsoft.com/office/drawing/2014/main" id="{42F98959-6007-482D-AD67-EB56B347D06F}"/>
              </a:ext>
            </a:extLst>
          </p:cNvPr>
          <p:cNvSpPr>
            <a:spLocks noGrp="1"/>
          </p:cNvSpPr>
          <p:nvPr>
            <p:ph type="sldNum" sz="quarter" idx="12"/>
          </p:nvPr>
        </p:nvSpPr>
        <p:spPr/>
        <p:txBody>
          <a:bodyPr/>
          <a:lstStyle/>
          <a:p>
            <a:fld id="{13E96556-E26A-4B4C-A62E-531346E201EF}" type="slidenum">
              <a:rPr lang="vi-VN" smtClean="0"/>
              <a:t>30</a:t>
            </a:fld>
            <a:endParaRPr lang="vi-VN"/>
          </a:p>
        </p:txBody>
      </p:sp>
    </p:spTree>
    <p:extLst>
      <p:ext uri="{BB962C8B-B14F-4D97-AF65-F5344CB8AC3E}">
        <p14:creationId xmlns:p14="http://schemas.microsoft.com/office/powerpoint/2010/main" val="37629717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Enterprise</a:t>
            </a:r>
            <a:br>
              <a:rPr lang="en-US" dirty="0"/>
            </a:br>
            <a:r>
              <a:rPr lang="en-US" sz="2400" dirty="0">
                <a:solidFill>
                  <a:schemeClr val="tx1"/>
                </a:solidFill>
              </a:rPr>
              <a:t>Entire value chain is digitized and integrated</a:t>
            </a:r>
            <a:endParaRPr lang="en-IN" dirty="0">
              <a:solidFill>
                <a:schemeClr val="tx1"/>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486" t="35119" r="24925" b="19841"/>
          <a:stretch/>
        </p:blipFill>
        <p:spPr bwMode="auto">
          <a:xfrm>
            <a:off x="430739" y="1968358"/>
            <a:ext cx="8403771" cy="3294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a:extLst>
              <a:ext uri="{FF2B5EF4-FFF2-40B4-BE49-F238E27FC236}">
                <a16:creationId xmlns:a16="http://schemas.microsoft.com/office/drawing/2014/main" id="{B02F20BC-98D1-4DF3-8593-4C24AF71785D}"/>
              </a:ext>
            </a:extLst>
          </p:cNvPr>
          <p:cNvSpPr>
            <a:spLocks noGrp="1"/>
          </p:cNvSpPr>
          <p:nvPr>
            <p:ph type="dt" sz="half" idx="10"/>
          </p:nvPr>
        </p:nvSpPr>
        <p:spPr/>
        <p:txBody>
          <a:bodyPr/>
          <a:lstStyle/>
          <a:p>
            <a:fld id="{70419B10-B5A1-43B5-8322-042E98390B14}" type="datetime1">
              <a:rPr lang="vi-VN" smtClean="0"/>
              <a:t>02/06/2019</a:t>
            </a:fld>
            <a:endParaRPr lang="vi-VN"/>
          </a:p>
        </p:txBody>
      </p:sp>
      <p:sp>
        <p:nvSpPr>
          <p:cNvPr id="4" name="Slide Number Placeholder 3">
            <a:extLst>
              <a:ext uri="{FF2B5EF4-FFF2-40B4-BE49-F238E27FC236}">
                <a16:creationId xmlns:a16="http://schemas.microsoft.com/office/drawing/2014/main" id="{6BA8DC1A-609A-49F2-AB93-02FF631A236C}"/>
              </a:ext>
            </a:extLst>
          </p:cNvPr>
          <p:cNvSpPr>
            <a:spLocks noGrp="1"/>
          </p:cNvSpPr>
          <p:nvPr>
            <p:ph type="sldNum" sz="quarter" idx="12"/>
          </p:nvPr>
        </p:nvSpPr>
        <p:spPr/>
        <p:txBody>
          <a:bodyPr/>
          <a:lstStyle/>
          <a:p>
            <a:fld id="{13E96556-E26A-4B4C-A62E-531346E201EF}" type="slidenum">
              <a:rPr lang="vi-VN" smtClean="0"/>
              <a:t>31</a:t>
            </a:fld>
            <a:endParaRPr lang="vi-VN"/>
          </a:p>
        </p:txBody>
      </p:sp>
    </p:spTree>
    <p:extLst>
      <p:ext uri="{BB962C8B-B14F-4D97-AF65-F5344CB8AC3E}">
        <p14:creationId xmlns:p14="http://schemas.microsoft.com/office/powerpoint/2010/main" val="29287916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Implications</a:t>
            </a:r>
            <a:endParaRPr lang="en-IN" dirty="0"/>
          </a:p>
        </p:txBody>
      </p:sp>
      <p:graphicFrame>
        <p:nvGraphicFramePr>
          <p:cNvPr id="5" name="Content Placeholder 4"/>
          <p:cNvGraphicFramePr>
            <a:graphicFrameLocks noGrp="1"/>
          </p:cNvGraphicFramePr>
          <p:nvPr>
            <p:ph idx="1"/>
            <p:extLst/>
          </p:nvPr>
        </p:nvGraphicFramePr>
        <p:xfrm>
          <a:off x="309284" y="1184364"/>
          <a:ext cx="6302531" cy="4697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1669D315-BDE3-414B-9987-D28730E34A83}"/>
              </a:ext>
            </a:extLst>
          </p:cNvPr>
          <p:cNvSpPr>
            <a:spLocks noGrp="1"/>
          </p:cNvSpPr>
          <p:nvPr>
            <p:ph type="dt" sz="half" idx="10"/>
          </p:nvPr>
        </p:nvSpPr>
        <p:spPr/>
        <p:txBody>
          <a:bodyPr/>
          <a:lstStyle/>
          <a:p>
            <a:fld id="{31999B9F-9C52-44B2-A5F5-399B7E549775}" type="datetime1">
              <a:rPr lang="vi-VN" smtClean="0"/>
              <a:t>02/06/2019</a:t>
            </a:fld>
            <a:endParaRPr lang="vi-VN"/>
          </a:p>
        </p:txBody>
      </p:sp>
      <p:sp>
        <p:nvSpPr>
          <p:cNvPr id="4" name="Slide Number Placeholder 3">
            <a:extLst>
              <a:ext uri="{FF2B5EF4-FFF2-40B4-BE49-F238E27FC236}">
                <a16:creationId xmlns:a16="http://schemas.microsoft.com/office/drawing/2014/main" id="{8365B3AA-028E-4625-9583-427FBF811068}"/>
              </a:ext>
            </a:extLst>
          </p:cNvPr>
          <p:cNvSpPr>
            <a:spLocks noGrp="1"/>
          </p:cNvSpPr>
          <p:nvPr>
            <p:ph type="sldNum" sz="quarter" idx="12"/>
          </p:nvPr>
        </p:nvSpPr>
        <p:spPr/>
        <p:txBody>
          <a:bodyPr/>
          <a:lstStyle/>
          <a:p>
            <a:fld id="{13E96556-E26A-4B4C-A62E-531346E201EF}" type="slidenum">
              <a:rPr lang="vi-VN" smtClean="0"/>
              <a:t>32</a:t>
            </a:fld>
            <a:endParaRPr lang="vi-VN"/>
          </a:p>
        </p:txBody>
      </p:sp>
    </p:spTree>
    <p:extLst>
      <p:ext uri="{BB962C8B-B14F-4D97-AF65-F5344CB8AC3E}">
        <p14:creationId xmlns:p14="http://schemas.microsoft.com/office/powerpoint/2010/main" val="290537077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Robots working in Amazon WH</a:t>
            </a:r>
            <a:endParaRPr lang="en-IN" dirty="0"/>
          </a:p>
        </p:txBody>
      </p:sp>
      <p:graphicFrame>
        <p:nvGraphicFramePr>
          <p:cNvPr id="5" name="Chart 4"/>
          <p:cNvGraphicFramePr/>
          <p:nvPr>
            <p:extLst/>
          </p:nvPr>
        </p:nvGraphicFramePr>
        <p:xfrm>
          <a:off x="689317" y="1252025"/>
          <a:ext cx="7582486" cy="4670473"/>
        </p:xfrm>
        <a:graphic>
          <a:graphicData uri="http://schemas.openxmlformats.org/drawingml/2006/chart">
            <c:chart xmlns:c="http://schemas.openxmlformats.org/drawingml/2006/chart" xmlns:r="http://schemas.openxmlformats.org/officeDocument/2006/relationships" r:id="rId2"/>
          </a:graphicData>
        </a:graphic>
      </p:graphicFrame>
      <p:sp>
        <p:nvSpPr>
          <p:cNvPr id="3" name="Date Placeholder 2">
            <a:extLst>
              <a:ext uri="{FF2B5EF4-FFF2-40B4-BE49-F238E27FC236}">
                <a16:creationId xmlns:a16="http://schemas.microsoft.com/office/drawing/2014/main" id="{0019F9AD-D75E-4AF0-99B6-36E555469E41}"/>
              </a:ext>
            </a:extLst>
          </p:cNvPr>
          <p:cNvSpPr>
            <a:spLocks noGrp="1"/>
          </p:cNvSpPr>
          <p:nvPr>
            <p:ph type="dt" sz="half" idx="10"/>
          </p:nvPr>
        </p:nvSpPr>
        <p:spPr/>
        <p:txBody>
          <a:bodyPr/>
          <a:lstStyle/>
          <a:p>
            <a:fld id="{2CCDEBA2-3016-4FB0-9633-215471AEA48D}" type="datetime1">
              <a:rPr lang="vi-VN" smtClean="0"/>
              <a:t>02/06/2019</a:t>
            </a:fld>
            <a:endParaRPr lang="vi-VN"/>
          </a:p>
        </p:txBody>
      </p:sp>
      <p:sp>
        <p:nvSpPr>
          <p:cNvPr id="4" name="Slide Number Placeholder 3">
            <a:extLst>
              <a:ext uri="{FF2B5EF4-FFF2-40B4-BE49-F238E27FC236}">
                <a16:creationId xmlns:a16="http://schemas.microsoft.com/office/drawing/2014/main" id="{5BDC1748-0D6C-4F4C-A676-28D018CC0261}"/>
              </a:ext>
            </a:extLst>
          </p:cNvPr>
          <p:cNvSpPr>
            <a:spLocks noGrp="1"/>
          </p:cNvSpPr>
          <p:nvPr>
            <p:ph type="sldNum" sz="quarter" idx="12"/>
          </p:nvPr>
        </p:nvSpPr>
        <p:spPr/>
        <p:txBody>
          <a:bodyPr/>
          <a:lstStyle/>
          <a:p>
            <a:fld id="{13E96556-E26A-4B4C-A62E-531346E201EF}" type="slidenum">
              <a:rPr lang="vi-VN" smtClean="0"/>
              <a:t>33</a:t>
            </a:fld>
            <a:endParaRPr lang="vi-VN"/>
          </a:p>
        </p:txBody>
      </p:sp>
    </p:spTree>
    <p:extLst>
      <p:ext uri="{BB962C8B-B14F-4D97-AF65-F5344CB8AC3E}">
        <p14:creationId xmlns:p14="http://schemas.microsoft.com/office/powerpoint/2010/main" val="11350184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light&#10;&#10;Description automatically generated">
            <a:extLst>
              <a:ext uri="{FF2B5EF4-FFF2-40B4-BE49-F238E27FC236}">
                <a16:creationId xmlns:a16="http://schemas.microsoft.com/office/drawing/2014/main" id="{F1F4E3B3-3BED-4C95-A26B-A6EFEF8D6C14}"/>
              </a:ext>
            </a:extLst>
          </p:cNvPr>
          <p:cNvPicPr>
            <a:picLocks noChangeAspect="1"/>
          </p:cNvPicPr>
          <p:nvPr/>
        </p:nvPicPr>
        <p:blipFill rotWithShape="1">
          <a:blip r:embed="rId2">
            <a:extLst>
              <a:ext uri="{28A0092B-C50C-407E-A947-70E740481C1C}">
                <a14:useLocalDpi xmlns:a14="http://schemas.microsoft.com/office/drawing/2010/main" val="0"/>
              </a:ext>
            </a:extLst>
          </a:blip>
          <a:srcRect t="32535" r="81875"/>
          <a:stretch/>
        </p:blipFill>
        <p:spPr>
          <a:xfrm>
            <a:off x="0" y="2232400"/>
            <a:ext cx="2962573" cy="4629150"/>
          </a:xfrm>
          <a:prstGeom prst="rect">
            <a:avLst/>
          </a:prstGeom>
          <a:ln w="76200">
            <a:solidFill>
              <a:schemeClr val="bg1"/>
            </a:solidFill>
          </a:ln>
        </p:spPr>
      </p:pic>
      <p:pic>
        <p:nvPicPr>
          <p:cNvPr id="21" name="Picture 20" descr="A close up of an animal&#10;&#10;Description automatically generated">
            <a:extLst>
              <a:ext uri="{FF2B5EF4-FFF2-40B4-BE49-F238E27FC236}">
                <a16:creationId xmlns:a16="http://schemas.microsoft.com/office/drawing/2014/main" id="{A1F2D2C5-C849-445B-91E5-367243D47F6A}"/>
              </a:ext>
            </a:extLst>
          </p:cNvPr>
          <p:cNvPicPr>
            <a:picLocks noChangeAspect="1"/>
          </p:cNvPicPr>
          <p:nvPr/>
        </p:nvPicPr>
        <p:blipFill rotWithShape="1">
          <a:blip r:embed="rId3">
            <a:extLst>
              <a:ext uri="{28A0092B-C50C-407E-A947-70E740481C1C}">
                <a14:useLocalDpi xmlns:a14="http://schemas.microsoft.com/office/drawing/2010/main" val="0"/>
              </a:ext>
            </a:extLst>
          </a:blip>
          <a:srcRect t="27583" r="74952"/>
          <a:stretch/>
        </p:blipFill>
        <p:spPr>
          <a:xfrm>
            <a:off x="-226373" y="3700593"/>
            <a:ext cx="2620243" cy="3157407"/>
          </a:xfrm>
          <a:prstGeom prst="rect">
            <a:avLst/>
          </a:prstGeom>
        </p:spPr>
      </p:pic>
      <p:pic>
        <p:nvPicPr>
          <p:cNvPr id="12" name="Picture 11">
            <a:extLst>
              <a:ext uri="{FF2B5EF4-FFF2-40B4-BE49-F238E27FC236}">
                <a16:creationId xmlns:a16="http://schemas.microsoft.com/office/drawing/2014/main" id="{F46115B2-2CCD-478D-A464-63084D304AC8}"/>
              </a:ext>
            </a:extLst>
          </p:cNvPr>
          <p:cNvPicPr>
            <a:picLocks noChangeAspect="1"/>
          </p:cNvPicPr>
          <p:nvPr/>
        </p:nvPicPr>
        <p:blipFill rotWithShape="1">
          <a:blip r:embed="rId4">
            <a:extLst>
              <a:ext uri="{28A0092B-C50C-407E-A947-70E740481C1C}">
                <a14:useLocalDpi xmlns:a14="http://schemas.microsoft.com/office/drawing/2010/main" val="0"/>
              </a:ext>
            </a:extLst>
          </a:blip>
          <a:srcRect l="27787" r="30426"/>
          <a:stretch/>
        </p:blipFill>
        <p:spPr>
          <a:xfrm>
            <a:off x="6055361" y="2232400"/>
            <a:ext cx="3088640" cy="4625600"/>
          </a:xfrm>
          <a:prstGeom prst="rect">
            <a:avLst/>
          </a:prstGeom>
          <a:ln w="76200">
            <a:solidFill>
              <a:schemeClr val="bg1"/>
            </a:solidFill>
          </a:ln>
        </p:spPr>
      </p:pic>
      <p:pic>
        <p:nvPicPr>
          <p:cNvPr id="10" name="Picture 9">
            <a:extLst>
              <a:ext uri="{FF2B5EF4-FFF2-40B4-BE49-F238E27FC236}">
                <a16:creationId xmlns:a16="http://schemas.microsoft.com/office/drawing/2014/main" id="{D45B5189-4D05-48B0-A7AD-A516DA5BB627}"/>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r="47636"/>
          <a:stretch/>
        </p:blipFill>
        <p:spPr>
          <a:xfrm>
            <a:off x="3027680" y="2232400"/>
            <a:ext cx="3027680" cy="4625600"/>
          </a:xfrm>
          <a:prstGeom prst="rect">
            <a:avLst/>
          </a:prstGeom>
          <a:ln w="76200">
            <a:solidFill>
              <a:schemeClr val="bg1"/>
            </a:solidFill>
          </a:ln>
        </p:spPr>
      </p:pic>
      <p:sp>
        <p:nvSpPr>
          <p:cNvPr id="16" name="TextBox 15">
            <a:extLst>
              <a:ext uri="{FF2B5EF4-FFF2-40B4-BE49-F238E27FC236}">
                <a16:creationId xmlns:a16="http://schemas.microsoft.com/office/drawing/2014/main" id="{4FD57DA4-EEBF-4440-B300-278E08A24308}"/>
              </a:ext>
            </a:extLst>
          </p:cNvPr>
          <p:cNvSpPr txBox="1"/>
          <p:nvPr/>
        </p:nvSpPr>
        <p:spPr>
          <a:xfrm>
            <a:off x="2297573" y="729204"/>
            <a:ext cx="4548851" cy="923330"/>
          </a:xfrm>
          <a:prstGeom prst="rect">
            <a:avLst/>
          </a:prstGeom>
          <a:solidFill>
            <a:schemeClr val="bg1"/>
          </a:solidFill>
        </p:spPr>
        <p:txBody>
          <a:bodyPr wrap="square" rtlCol="0">
            <a:spAutoFit/>
          </a:bodyPr>
          <a:lstStyle/>
          <a:p>
            <a:pPr algn="ctr"/>
            <a:r>
              <a:rPr lang="vi-VN" sz="5400" b="1">
                <a:latin typeface="Bauhaus-Light" panose="02020500000000000000" pitchFamily="18" charset="-93"/>
                <a:ea typeface="Bauhaus-Light" panose="02020500000000000000" pitchFamily="18" charset="-93"/>
                <a:cs typeface="Bauhaus-Light" panose="02020500000000000000" pitchFamily="18" charset="-93"/>
              </a:rPr>
              <a:t>SỰ PHÁT TRIỂN</a:t>
            </a:r>
          </a:p>
        </p:txBody>
      </p:sp>
      <p:sp>
        <p:nvSpPr>
          <p:cNvPr id="15" name="Rectangle 14">
            <a:extLst>
              <a:ext uri="{FF2B5EF4-FFF2-40B4-BE49-F238E27FC236}">
                <a16:creationId xmlns:a16="http://schemas.microsoft.com/office/drawing/2014/main" id="{434F2F20-BD24-431B-901A-C98A5D36F5C5}"/>
              </a:ext>
            </a:extLst>
          </p:cNvPr>
          <p:cNvSpPr/>
          <p:nvPr/>
        </p:nvSpPr>
        <p:spPr>
          <a:xfrm>
            <a:off x="0" y="0"/>
            <a:ext cx="9144000" cy="520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a:extLst>
              <a:ext uri="{FF2B5EF4-FFF2-40B4-BE49-F238E27FC236}">
                <a16:creationId xmlns:a16="http://schemas.microsoft.com/office/drawing/2014/main" id="{760A8A40-1040-4D19-B916-58F20FF08ABE}"/>
              </a:ext>
            </a:extLst>
          </p:cNvPr>
          <p:cNvSpPr txBox="1"/>
          <p:nvPr/>
        </p:nvSpPr>
        <p:spPr>
          <a:xfrm>
            <a:off x="168315" y="6151945"/>
            <a:ext cx="2794258"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Yếu tố kỹ thuật</a:t>
            </a:r>
          </a:p>
        </p:txBody>
      </p:sp>
      <p:sp>
        <p:nvSpPr>
          <p:cNvPr id="18" name="TextBox 17">
            <a:extLst>
              <a:ext uri="{FF2B5EF4-FFF2-40B4-BE49-F238E27FC236}">
                <a16:creationId xmlns:a16="http://schemas.microsoft.com/office/drawing/2014/main" id="{988FBA1D-DD78-43C4-8204-CDC30D304EBB}"/>
              </a:ext>
            </a:extLst>
          </p:cNvPr>
          <p:cNvSpPr txBox="1"/>
          <p:nvPr/>
        </p:nvSpPr>
        <p:spPr>
          <a:xfrm>
            <a:off x="2866415" y="6151945"/>
            <a:ext cx="3295057"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Công nghệ sinh học</a:t>
            </a:r>
          </a:p>
        </p:txBody>
      </p:sp>
      <p:sp>
        <p:nvSpPr>
          <p:cNvPr id="19" name="TextBox 18">
            <a:extLst>
              <a:ext uri="{FF2B5EF4-FFF2-40B4-BE49-F238E27FC236}">
                <a16:creationId xmlns:a16="http://schemas.microsoft.com/office/drawing/2014/main" id="{F748A9B8-2831-4798-A9AD-405065D5368F}"/>
              </a:ext>
            </a:extLst>
          </p:cNvPr>
          <p:cNvSpPr txBox="1"/>
          <p:nvPr/>
        </p:nvSpPr>
        <p:spPr>
          <a:xfrm>
            <a:off x="5952152" y="6151945"/>
            <a:ext cx="3295057"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Vật lý</a:t>
            </a:r>
          </a:p>
        </p:txBody>
      </p:sp>
      <p:sp>
        <p:nvSpPr>
          <p:cNvPr id="2" name="Date Placeholder 1">
            <a:extLst>
              <a:ext uri="{FF2B5EF4-FFF2-40B4-BE49-F238E27FC236}">
                <a16:creationId xmlns:a16="http://schemas.microsoft.com/office/drawing/2014/main" id="{3E3AE938-7FE4-49D4-9A03-F49F9A592A00}"/>
              </a:ext>
            </a:extLst>
          </p:cNvPr>
          <p:cNvSpPr>
            <a:spLocks noGrp="1"/>
          </p:cNvSpPr>
          <p:nvPr>
            <p:ph type="dt" sz="half" idx="10"/>
          </p:nvPr>
        </p:nvSpPr>
        <p:spPr/>
        <p:txBody>
          <a:bodyPr/>
          <a:lstStyle/>
          <a:p>
            <a:fld id="{AF6D4441-338E-42BA-92F4-D30D221F6D53}" type="datetime1">
              <a:rPr lang="vi-VN" smtClean="0"/>
              <a:t>02/06/2019</a:t>
            </a:fld>
            <a:endParaRPr lang="vi-VN"/>
          </a:p>
        </p:txBody>
      </p:sp>
      <p:sp>
        <p:nvSpPr>
          <p:cNvPr id="3" name="Slide Number Placeholder 2">
            <a:extLst>
              <a:ext uri="{FF2B5EF4-FFF2-40B4-BE49-F238E27FC236}">
                <a16:creationId xmlns:a16="http://schemas.microsoft.com/office/drawing/2014/main" id="{64B96249-9377-4D9F-B984-7A6D49D07B03}"/>
              </a:ext>
            </a:extLst>
          </p:cNvPr>
          <p:cNvSpPr>
            <a:spLocks noGrp="1"/>
          </p:cNvSpPr>
          <p:nvPr>
            <p:ph type="sldNum" sz="quarter" idx="12"/>
          </p:nvPr>
        </p:nvSpPr>
        <p:spPr/>
        <p:txBody>
          <a:bodyPr/>
          <a:lstStyle/>
          <a:p>
            <a:fld id="{13E96556-E26A-4B4C-A62E-531346E201EF}" type="slidenum">
              <a:rPr lang="vi-VN" smtClean="0"/>
              <a:t>34</a:t>
            </a:fld>
            <a:endParaRPr lang="vi-VN"/>
          </a:p>
        </p:txBody>
      </p:sp>
    </p:spTree>
    <p:extLst>
      <p:ext uri="{BB962C8B-B14F-4D97-AF65-F5344CB8AC3E}">
        <p14:creationId xmlns:p14="http://schemas.microsoft.com/office/powerpoint/2010/main" val="2765071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ppt_x"/>
                                          </p:val>
                                        </p:tav>
                                        <p:tav tm="100000">
                                          <p:val>
                                            <p:strVal val="#ppt_x"/>
                                          </p:val>
                                        </p:tav>
                                      </p:tavLst>
                                    </p:anim>
                                    <p:anim calcmode="lin" valueType="num">
                                      <p:cBhvr additive="base">
                                        <p:cTn id="12" dur="10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4" decel="100000" fill="hold" nodeType="withEffect">
                                  <p:stCondLst>
                                    <p:cond delay="4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7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1200"/>
                                  </p:stCondLst>
                                  <p:iterate type="wd">
                                    <p:tmPct val="10000"/>
                                  </p:iterate>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grpId="0" nodeType="withEffect">
                                  <p:stCondLst>
                                    <p:cond delay="1600"/>
                                  </p:stCondLst>
                                  <p:iterate type="wd">
                                    <p:tmPct val="10000"/>
                                  </p:iterate>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grpId="0" nodeType="withEffect">
                                  <p:stCondLst>
                                    <p:cond delay="1900"/>
                                  </p:stCondLst>
                                  <p:iterate type="wd">
                                    <p:tmPct val="10000"/>
                                  </p:iterate>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light&#10;&#10;Description automatically generated">
            <a:extLst>
              <a:ext uri="{FF2B5EF4-FFF2-40B4-BE49-F238E27FC236}">
                <a16:creationId xmlns:a16="http://schemas.microsoft.com/office/drawing/2014/main" id="{D742866A-1267-4306-B4B2-1745D21DF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1" y="-19050"/>
            <a:ext cx="16595569" cy="6917031"/>
          </a:xfrm>
          <a:prstGeom prst="rect">
            <a:avLst/>
          </a:prstGeom>
        </p:spPr>
      </p:pic>
      <p:cxnSp>
        <p:nvCxnSpPr>
          <p:cNvPr id="47" name="Straight Connector 46">
            <a:extLst>
              <a:ext uri="{FF2B5EF4-FFF2-40B4-BE49-F238E27FC236}">
                <a16:creationId xmlns:a16="http://schemas.microsoft.com/office/drawing/2014/main" id="{FAAC04E3-94AA-49B0-9C67-A97089838EB7}"/>
              </a:ext>
            </a:extLst>
          </p:cNvPr>
          <p:cNvCxnSpPr>
            <a:cxnSpLocks/>
          </p:cNvCxnSpPr>
          <p:nvPr/>
        </p:nvCxnSpPr>
        <p:spPr>
          <a:xfrm>
            <a:off x="3919412" y="3521697"/>
            <a:ext cx="1987870" cy="0"/>
          </a:xfrm>
          <a:prstGeom prst="line">
            <a:avLst/>
          </a:prstGeom>
          <a:ln w="12700">
            <a:solidFill>
              <a:schemeClr val="bg1"/>
            </a:solidFill>
          </a:ln>
          <a:effectLst>
            <a:glow rad="127000">
              <a:srgbClr val="00FFFF">
                <a:alpha val="14000"/>
              </a:srgbClr>
            </a:glow>
          </a:effectLst>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C1EB1AD-EE41-49AB-9782-644F9B8C3071}"/>
              </a:ext>
            </a:extLst>
          </p:cNvPr>
          <p:cNvGrpSpPr/>
          <p:nvPr/>
        </p:nvGrpSpPr>
        <p:grpSpPr>
          <a:xfrm>
            <a:off x="3937000" y="1409700"/>
            <a:ext cx="2015152" cy="2019300"/>
            <a:chOff x="3937000" y="1409700"/>
            <a:chExt cx="2015152" cy="2019300"/>
          </a:xfrm>
          <a:effectLst>
            <a:glow rad="127000">
              <a:srgbClr val="00FFFF">
                <a:alpha val="16000"/>
              </a:srgbClr>
            </a:glow>
          </a:effectLst>
        </p:grpSpPr>
        <p:cxnSp>
          <p:nvCxnSpPr>
            <p:cNvPr id="30" name="Straight Connector 29">
              <a:extLst>
                <a:ext uri="{FF2B5EF4-FFF2-40B4-BE49-F238E27FC236}">
                  <a16:creationId xmlns:a16="http://schemas.microsoft.com/office/drawing/2014/main" id="{069F7847-B7E6-470F-8DA9-81E9BD44F89C}"/>
                </a:ext>
              </a:extLst>
            </p:cNvPr>
            <p:cNvCxnSpPr/>
            <p:nvPr/>
          </p:nvCxnSpPr>
          <p:spPr>
            <a:xfrm flipV="1">
              <a:off x="3937000" y="1409700"/>
              <a:ext cx="825500" cy="20193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F2155C-D3C1-461F-A144-0303A0C1729D}"/>
                </a:ext>
              </a:extLst>
            </p:cNvPr>
            <p:cNvCxnSpPr>
              <a:cxnSpLocks/>
            </p:cNvCxnSpPr>
            <p:nvPr/>
          </p:nvCxnSpPr>
          <p:spPr>
            <a:xfrm>
              <a:off x="4762500" y="1409700"/>
              <a:ext cx="11896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CF9A092B-A6A6-480E-87A3-8DD8819D37AC}"/>
              </a:ext>
            </a:extLst>
          </p:cNvPr>
          <p:cNvSpPr/>
          <p:nvPr/>
        </p:nvSpPr>
        <p:spPr>
          <a:xfrm>
            <a:off x="3525892" y="3118154"/>
            <a:ext cx="807086" cy="807086"/>
          </a:xfrm>
          <a:prstGeom prst="ellipse">
            <a:avLst/>
          </a:prstGeom>
          <a:solidFill>
            <a:srgbClr val="F9FFFF"/>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AE69BC0-0795-4ED4-99A7-7B8952F1FE2C}"/>
              </a:ext>
            </a:extLst>
          </p:cNvPr>
          <p:cNvSpPr txBox="1"/>
          <p:nvPr/>
        </p:nvSpPr>
        <p:spPr>
          <a:xfrm>
            <a:off x="2924471" y="7752145"/>
            <a:ext cx="3295057"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Công nghệ sinh học</a:t>
            </a:r>
          </a:p>
        </p:txBody>
      </p:sp>
      <p:sp>
        <p:nvSpPr>
          <p:cNvPr id="11" name="TextBox 10">
            <a:extLst>
              <a:ext uri="{FF2B5EF4-FFF2-40B4-BE49-F238E27FC236}">
                <a16:creationId xmlns:a16="http://schemas.microsoft.com/office/drawing/2014/main" id="{607B3941-2FBD-4BF9-B21F-CB25F16F2D04}"/>
              </a:ext>
            </a:extLst>
          </p:cNvPr>
          <p:cNvSpPr txBox="1"/>
          <p:nvPr/>
        </p:nvSpPr>
        <p:spPr>
          <a:xfrm>
            <a:off x="5952152" y="8376985"/>
            <a:ext cx="3295057"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Vật lý</a:t>
            </a:r>
          </a:p>
        </p:txBody>
      </p:sp>
      <p:pic>
        <p:nvPicPr>
          <p:cNvPr id="7" name="Picture 6">
            <a:extLst>
              <a:ext uri="{FF2B5EF4-FFF2-40B4-BE49-F238E27FC236}">
                <a16:creationId xmlns:a16="http://schemas.microsoft.com/office/drawing/2014/main" id="{48D53369-4989-4B92-AEE2-923FB97BEEC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47636"/>
          <a:stretch/>
        </p:blipFill>
        <p:spPr>
          <a:xfrm>
            <a:off x="3027680" y="7124440"/>
            <a:ext cx="3027680" cy="4625600"/>
          </a:xfrm>
          <a:prstGeom prst="rect">
            <a:avLst/>
          </a:prstGeom>
          <a:ln w="76200">
            <a:solidFill>
              <a:schemeClr val="bg1"/>
            </a:solidFill>
          </a:ln>
        </p:spPr>
      </p:pic>
      <p:pic>
        <p:nvPicPr>
          <p:cNvPr id="8" name="Picture 7">
            <a:extLst>
              <a:ext uri="{FF2B5EF4-FFF2-40B4-BE49-F238E27FC236}">
                <a16:creationId xmlns:a16="http://schemas.microsoft.com/office/drawing/2014/main" id="{E94F008F-67AC-41A0-98A5-8140F75934F5}"/>
              </a:ext>
            </a:extLst>
          </p:cNvPr>
          <p:cNvPicPr>
            <a:picLocks noChangeAspect="1"/>
          </p:cNvPicPr>
          <p:nvPr/>
        </p:nvPicPr>
        <p:blipFill rotWithShape="1">
          <a:blip r:embed="rId5">
            <a:extLst>
              <a:ext uri="{28A0092B-C50C-407E-A947-70E740481C1C}">
                <a14:useLocalDpi xmlns:a14="http://schemas.microsoft.com/office/drawing/2010/main" val="0"/>
              </a:ext>
            </a:extLst>
          </a:blip>
          <a:srcRect l="27787" r="30426"/>
          <a:stretch/>
        </p:blipFill>
        <p:spPr>
          <a:xfrm>
            <a:off x="6055361" y="7596880"/>
            <a:ext cx="3088640" cy="4625600"/>
          </a:xfrm>
          <a:prstGeom prst="rect">
            <a:avLst/>
          </a:prstGeom>
          <a:ln w="76200">
            <a:solidFill>
              <a:schemeClr val="bg1"/>
            </a:solidFill>
          </a:ln>
        </p:spPr>
      </p:pic>
      <p:sp>
        <p:nvSpPr>
          <p:cNvPr id="6" name="TextBox 5">
            <a:extLst>
              <a:ext uri="{FF2B5EF4-FFF2-40B4-BE49-F238E27FC236}">
                <a16:creationId xmlns:a16="http://schemas.microsoft.com/office/drawing/2014/main" id="{7402FF73-B910-4278-95FF-FDC367F19CFD}"/>
              </a:ext>
            </a:extLst>
          </p:cNvPr>
          <p:cNvSpPr txBox="1"/>
          <p:nvPr/>
        </p:nvSpPr>
        <p:spPr>
          <a:xfrm>
            <a:off x="2297573" y="-1343436"/>
            <a:ext cx="4548851" cy="923330"/>
          </a:xfrm>
          <a:prstGeom prst="rect">
            <a:avLst/>
          </a:prstGeom>
          <a:noFill/>
        </p:spPr>
        <p:txBody>
          <a:bodyPr wrap="square" rtlCol="0">
            <a:spAutoFit/>
          </a:bodyPr>
          <a:lstStyle/>
          <a:p>
            <a:pPr algn="ctr"/>
            <a:r>
              <a:rPr lang="vi-VN" sz="5400" b="1">
                <a:latin typeface="Bauhaus-Light" panose="02020500000000000000" pitchFamily="18" charset="-93"/>
                <a:ea typeface="Bauhaus-Light" panose="02020500000000000000" pitchFamily="18" charset="-93"/>
                <a:cs typeface="Bauhaus-Light" panose="02020500000000000000" pitchFamily="18" charset="-93"/>
              </a:rPr>
              <a:t>SỰ PHÁT TRIỂN</a:t>
            </a:r>
          </a:p>
        </p:txBody>
      </p:sp>
      <p:sp>
        <p:nvSpPr>
          <p:cNvPr id="12" name="Rectangle 11">
            <a:extLst>
              <a:ext uri="{FF2B5EF4-FFF2-40B4-BE49-F238E27FC236}">
                <a16:creationId xmlns:a16="http://schemas.microsoft.com/office/drawing/2014/main" id="{14047C7E-2DE0-4D15-A437-74E67F7DCE5D}"/>
              </a:ext>
            </a:extLst>
          </p:cNvPr>
          <p:cNvSpPr/>
          <p:nvPr/>
        </p:nvSpPr>
        <p:spPr>
          <a:xfrm>
            <a:off x="0" y="-3200400"/>
            <a:ext cx="9144000" cy="520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B3181B37-1C3E-4D77-976C-4D28792E84AC}"/>
              </a:ext>
            </a:extLst>
          </p:cNvPr>
          <p:cNvSpPr/>
          <p:nvPr/>
        </p:nvSpPr>
        <p:spPr>
          <a:xfrm>
            <a:off x="4402182" y="5948986"/>
            <a:ext cx="4852851" cy="626156"/>
          </a:xfrm>
          <a:prstGeom prst="rect">
            <a:avLst/>
          </a:prstGeom>
          <a:gradFill>
            <a:gsLst>
              <a:gs pos="38100">
                <a:schemeClr val="bg1">
                  <a:alpha val="80000"/>
                </a:schemeClr>
              </a:gs>
              <a:gs pos="0">
                <a:schemeClr val="accent1">
                  <a:lumMod val="45000"/>
                  <a:lumOff val="55000"/>
                  <a:alpha val="0"/>
                </a:schemeClr>
              </a:gs>
              <a:gs pos="100000">
                <a:schemeClr val="bg1">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EB2FE2B-15A9-489E-A424-3AD9B25F02BA}"/>
              </a:ext>
            </a:extLst>
          </p:cNvPr>
          <p:cNvSpPr txBox="1"/>
          <p:nvPr/>
        </p:nvSpPr>
        <p:spPr>
          <a:xfrm>
            <a:off x="5406532" y="5878141"/>
            <a:ext cx="3737467" cy="707886"/>
          </a:xfrm>
          <a:prstGeom prst="rect">
            <a:avLst/>
          </a:prstGeom>
          <a:noFill/>
        </p:spPr>
        <p:txBody>
          <a:bodyPr wrap="square" rtlCol="0">
            <a:spAutoFit/>
          </a:bodyPr>
          <a:lstStyle/>
          <a:p>
            <a:pPr algn="ctr"/>
            <a:r>
              <a:rPr lang="vi-VN" sz="4000" b="1">
                <a:latin typeface="Bauhaus-Light" panose="02020500000000000000" pitchFamily="18" charset="-93"/>
                <a:ea typeface="Bauhaus-Light" panose="02020500000000000000" pitchFamily="18" charset="-93"/>
                <a:cs typeface="Bauhaus-Light" panose="02020500000000000000" pitchFamily="18" charset="-93"/>
              </a:rPr>
              <a:t>Yếu tố kỹ thuật</a:t>
            </a:r>
          </a:p>
        </p:txBody>
      </p:sp>
      <p:pic>
        <p:nvPicPr>
          <p:cNvPr id="17" name="Picture 16" descr="A close up of an animal&#10;&#10;Description automatically generated">
            <a:extLst>
              <a:ext uri="{FF2B5EF4-FFF2-40B4-BE49-F238E27FC236}">
                <a16:creationId xmlns:a16="http://schemas.microsoft.com/office/drawing/2014/main" id="{2B55B730-B98B-4722-AA3F-A522097C1A75}"/>
              </a:ext>
            </a:extLst>
          </p:cNvPr>
          <p:cNvPicPr>
            <a:picLocks noChangeAspect="1"/>
          </p:cNvPicPr>
          <p:nvPr/>
        </p:nvPicPr>
        <p:blipFill rotWithShape="1">
          <a:blip r:embed="rId6">
            <a:extLst>
              <a:ext uri="{28A0092B-C50C-407E-A947-70E740481C1C}">
                <a14:useLocalDpi xmlns:a14="http://schemas.microsoft.com/office/drawing/2010/main" val="0"/>
              </a:ext>
            </a:extLst>
          </a:blip>
          <a:srcRect t="27583" r="74952"/>
          <a:stretch/>
        </p:blipFill>
        <p:spPr>
          <a:xfrm>
            <a:off x="-1" y="1619250"/>
            <a:ext cx="4396479" cy="5297781"/>
          </a:xfrm>
          <a:prstGeom prst="rect">
            <a:avLst/>
          </a:prstGeom>
        </p:spPr>
      </p:pic>
      <p:grpSp>
        <p:nvGrpSpPr>
          <p:cNvPr id="40" name="Group 39">
            <a:extLst>
              <a:ext uri="{FF2B5EF4-FFF2-40B4-BE49-F238E27FC236}">
                <a16:creationId xmlns:a16="http://schemas.microsoft.com/office/drawing/2014/main" id="{D3EC1B6D-F027-4F26-BE69-CD7F566BDC7B}"/>
              </a:ext>
            </a:extLst>
          </p:cNvPr>
          <p:cNvGrpSpPr/>
          <p:nvPr/>
        </p:nvGrpSpPr>
        <p:grpSpPr>
          <a:xfrm flipV="1">
            <a:off x="3919412" y="3687975"/>
            <a:ext cx="2015152" cy="1668633"/>
            <a:chOff x="3937000" y="1164895"/>
            <a:chExt cx="2015152" cy="1668633"/>
          </a:xfrm>
          <a:effectLst>
            <a:glow rad="127000">
              <a:srgbClr val="00FFFF">
                <a:alpha val="16000"/>
              </a:srgbClr>
            </a:glow>
          </a:effectLst>
        </p:grpSpPr>
        <p:cxnSp>
          <p:nvCxnSpPr>
            <p:cNvPr id="41" name="Straight Connector 40">
              <a:extLst>
                <a:ext uri="{FF2B5EF4-FFF2-40B4-BE49-F238E27FC236}">
                  <a16:creationId xmlns:a16="http://schemas.microsoft.com/office/drawing/2014/main" id="{DF9E1066-2CC6-4D41-83CE-8E5BEBC1919B}"/>
                </a:ext>
              </a:extLst>
            </p:cNvPr>
            <p:cNvCxnSpPr/>
            <p:nvPr/>
          </p:nvCxnSpPr>
          <p:spPr>
            <a:xfrm flipV="1">
              <a:off x="3937000" y="1164895"/>
              <a:ext cx="825500" cy="16686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06AFE5-43AA-490D-AACF-BBAD559C98D0}"/>
                </a:ext>
              </a:extLst>
            </p:cNvPr>
            <p:cNvCxnSpPr>
              <a:cxnSpLocks/>
            </p:cNvCxnSpPr>
            <p:nvPr/>
          </p:nvCxnSpPr>
          <p:spPr>
            <a:xfrm>
              <a:off x="4762500" y="1164895"/>
              <a:ext cx="11896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0" name="Picture 49">
            <a:extLst>
              <a:ext uri="{FF2B5EF4-FFF2-40B4-BE49-F238E27FC236}">
                <a16:creationId xmlns:a16="http://schemas.microsoft.com/office/drawing/2014/main" id="{FAE62020-4D62-4089-A8AD-DF2EE79572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0042" y="3028306"/>
            <a:ext cx="1086382" cy="986540"/>
          </a:xfrm>
          <a:prstGeom prst="rect">
            <a:avLst/>
          </a:prstGeom>
        </p:spPr>
      </p:pic>
      <p:pic>
        <p:nvPicPr>
          <p:cNvPr id="52" name="Picture 51" descr="A close up of a logo&#10;&#10;Description automatically generated">
            <a:extLst>
              <a:ext uri="{FF2B5EF4-FFF2-40B4-BE49-F238E27FC236}">
                <a16:creationId xmlns:a16="http://schemas.microsoft.com/office/drawing/2014/main" id="{1BA768C1-E8B8-45D4-9CE8-79BBE25B07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0062" y="4827017"/>
            <a:ext cx="1124018" cy="1126360"/>
          </a:xfrm>
          <a:prstGeom prst="rect">
            <a:avLst/>
          </a:prstGeom>
        </p:spPr>
      </p:pic>
      <p:pic>
        <p:nvPicPr>
          <p:cNvPr id="23" name="Picture 22">
            <a:extLst>
              <a:ext uri="{FF2B5EF4-FFF2-40B4-BE49-F238E27FC236}">
                <a16:creationId xmlns:a16="http://schemas.microsoft.com/office/drawing/2014/main" id="{3F3985FE-87B6-4765-99C2-31E9007B36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3192" y="941898"/>
            <a:ext cx="820888" cy="820888"/>
          </a:xfrm>
          <a:prstGeom prst="rect">
            <a:avLst/>
          </a:prstGeom>
        </p:spPr>
      </p:pic>
      <p:sp>
        <p:nvSpPr>
          <p:cNvPr id="2" name="Date Placeholder 1">
            <a:extLst>
              <a:ext uri="{FF2B5EF4-FFF2-40B4-BE49-F238E27FC236}">
                <a16:creationId xmlns:a16="http://schemas.microsoft.com/office/drawing/2014/main" id="{21FA1303-F9A8-42EC-AE07-D52F6BD046A4}"/>
              </a:ext>
            </a:extLst>
          </p:cNvPr>
          <p:cNvSpPr>
            <a:spLocks noGrp="1"/>
          </p:cNvSpPr>
          <p:nvPr>
            <p:ph type="dt" sz="half" idx="10"/>
          </p:nvPr>
        </p:nvSpPr>
        <p:spPr/>
        <p:txBody>
          <a:bodyPr/>
          <a:lstStyle/>
          <a:p>
            <a:fld id="{5D48A228-B780-4365-8540-0FEAF2038E9F}" type="datetime1">
              <a:rPr lang="vi-VN" smtClean="0"/>
              <a:t>02/06/2019</a:t>
            </a:fld>
            <a:endParaRPr lang="vi-VN"/>
          </a:p>
        </p:txBody>
      </p:sp>
      <p:sp>
        <p:nvSpPr>
          <p:cNvPr id="4" name="Slide Number Placeholder 3">
            <a:extLst>
              <a:ext uri="{FF2B5EF4-FFF2-40B4-BE49-F238E27FC236}">
                <a16:creationId xmlns:a16="http://schemas.microsoft.com/office/drawing/2014/main" id="{BDA726A9-3CF0-40F6-9580-C160C2991C45}"/>
              </a:ext>
            </a:extLst>
          </p:cNvPr>
          <p:cNvSpPr>
            <a:spLocks noGrp="1"/>
          </p:cNvSpPr>
          <p:nvPr>
            <p:ph type="sldNum" sz="quarter" idx="12"/>
          </p:nvPr>
        </p:nvSpPr>
        <p:spPr/>
        <p:txBody>
          <a:bodyPr/>
          <a:lstStyle/>
          <a:p>
            <a:fld id="{13E96556-E26A-4B4C-A62E-531346E201EF}" type="slidenum">
              <a:rPr lang="vi-VN" smtClean="0"/>
              <a:t>35</a:t>
            </a:fld>
            <a:endParaRPr lang="vi-VN"/>
          </a:p>
        </p:txBody>
      </p:sp>
    </p:spTree>
    <p:extLst>
      <p:ext uri="{BB962C8B-B14F-4D97-AF65-F5344CB8AC3E}">
        <p14:creationId xmlns:p14="http://schemas.microsoft.com/office/powerpoint/2010/main" val="2337323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35" presetClass="path" presetSubtype="0" accel="50000" decel="50000" fill="hold" nodeType="withEffect">
                                  <p:stCondLst>
                                    <p:cond delay="0"/>
                                  </p:stCondLst>
                                  <p:childTnLst>
                                    <p:animMotion origin="layout" path="M -1.94444E-6 1.11111E-6 L -0.80121 -0.00139 " pathEditMode="relative" rAng="0" ptsTypes="AA">
                                      <p:cBhvr>
                                        <p:cTn id="10" dur="13000" fill="hold"/>
                                        <p:tgtEl>
                                          <p:spTgt spid="19"/>
                                        </p:tgtEl>
                                        <p:attrNameLst>
                                          <p:attrName>ppt_x</p:attrName>
                                          <p:attrName>ppt_y</p:attrName>
                                        </p:attrNameLst>
                                      </p:cBhvr>
                                      <p:rCtr x="-40069" y="-69"/>
                                    </p:animMotion>
                                  </p:childTnLst>
                                </p:cTn>
                              </p:par>
                              <p:par>
                                <p:cTn id="11" presetID="6" presetClass="emph" presetSubtype="0" fill="hold" nodeType="withEffect">
                                  <p:stCondLst>
                                    <p:cond delay="0"/>
                                  </p:stCondLst>
                                  <p:childTnLst>
                                    <p:animScale>
                                      <p:cBhvr>
                                        <p:cTn id="12" dur="9000" fill="hold"/>
                                        <p:tgtEl>
                                          <p:spTgt spid="19"/>
                                        </p:tgtEl>
                                      </p:cBhvr>
                                      <p:by x="150000" y="150000"/>
                                    </p:animScale>
                                  </p:childTnLst>
                                </p:cTn>
                              </p:par>
                              <p:par>
                                <p:cTn id="13" presetID="6" presetClass="emph" presetSubtype="0" fill="hold" nodeType="withEffect">
                                  <p:stCondLst>
                                    <p:cond delay="9000"/>
                                  </p:stCondLst>
                                  <p:childTnLst>
                                    <p:animScale>
                                      <p:cBhvr>
                                        <p:cTn id="14" dur="4000" fill="hold"/>
                                        <p:tgtEl>
                                          <p:spTgt spid="19"/>
                                        </p:tgtEl>
                                      </p:cBhvr>
                                      <p:by x="75000" y="75000"/>
                                    </p:animScale>
                                  </p:childTnLst>
                                </p:cTn>
                              </p:par>
                              <p:par>
                                <p:cTn id="15" presetID="22" presetClass="entr" presetSubtype="8"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1250"/>
                                        <p:tgtEl>
                                          <p:spTgt spid="33"/>
                                        </p:tgtEl>
                                      </p:cBhvr>
                                    </p:animEffect>
                                  </p:childTnLst>
                                </p:cTn>
                              </p:par>
                              <p:par>
                                <p:cTn id="18" presetID="6" presetClass="entr" presetSubtype="32" fill="hold" nodeType="withEffect">
                                  <p:stCondLst>
                                    <p:cond delay="1250"/>
                                  </p:stCondLst>
                                  <p:childTnLst>
                                    <p:set>
                                      <p:cBhvr>
                                        <p:cTn id="19" dur="1" fill="hold">
                                          <p:stCondLst>
                                            <p:cond delay="0"/>
                                          </p:stCondLst>
                                        </p:cTn>
                                        <p:tgtEl>
                                          <p:spTgt spid="23"/>
                                        </p:tgtEl>
                                        <p:attrNameLst>
                                          <p:attrName>style.visibility</p:attrName>
                                        </p:attrNameLst>
                                      </p:cBhvr>
                                      <p:to>
                                        <p:strVal val="visible"/>
                                      </p:to>
                                    </p:set>
                                    <p:animEffect transition="in" filter="circle(out)">
                                      <p:cBhvr>
                                        <p:cTn id="20" dur="400"/>
                                        <p:tgtEl>
                                          <p:spTgt spid="23"/>
                                        </p:tgtEl>
                                      </p:cBhvr>
                                    </p:animEffect>
                                  </p:childTnLst>
                                </p:cTn>
                              </p:par>
                              <p:par>
                                <p:cTn id="21" presetID="53" presetClass="entr" presetSubtype="16" fill="hold" nodeType="withEffect">
                                  <p:stCondLst>
                                    <p:cond delay="125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par>
                                <p:cTn id="26" presetID="32" presetClass="emph" presetSubtype="0" fill="hold" nodeType="withEffect">
                                  <p:stCondLst>
                                    <p:cond delay="1500"/>
                                  </p:stCondLst>
                                  <p:childTnLst>
                                    <p:animRot by="120000">
                                      <p:cBhvr>
                                        <p:cTn id="27" dur="50" fill="hold">
                                          <p:stCondLst>
                                            <p:cond delay="0"/>
                                          </p:stCondLst>
                                        </p:cTn>
                                        <p:tgtEl>
                                          <p:spTgt spid="23"/>
                                        </p:tgtEl>
                                        <p:attrNameLst>
                                          <p:attrName>r</p:attrName>
                                        </p:attrNameLst>
                                      </p:cBhvr>
                                    </p:animRot>
                                    <p:animRot by="-240000">
                                      <p:cBhvr>
                                        <p:cTn id="28" dur="100" fill="hold">
                                          <p:stCondLst>
                                            <p:cond delay="100"/>
                                          </p:stCondLst>
                                        </p:cTn>
                                        <p:tgtEl>
                                          <p:spTgt spid="23"/>
                                        </p:tgtEl>
                                        <p:attrNameLst>
                                          <p:attrName>r</p:attrName>
                                        </p:attrNameLst>
                                      </p:cBhvr>
                                    </p:animRot>
                                    <p:animRot by="240000">
                                      <p:cBhvr>
                                        <p:cTn id="29" dur="100" fill="hold">
                                          <p:stCondLst>
                                            <p:cond delay="200"/>
                                          </p:stCondLst>
                                        </p:cTn>
                                        <p:tgtEl>
                                          <p:spTgt spid="23"/>
                                        </p:tgtEl>
                                        <p:attrNameLst>
                                          <p:attrName>r</p:attrName>
                                        </p:attrNameLst>
                                      </p:cBhvr>
                                    </p:animRot>
                                    <p:animRot by="-240000">
                                      <p:cBhvr>
                                        <p:cTn id="30" dur="100" fill="hold">
                                          <p:stCondLst>
                                            <p:cond delay="300"/>
                                          </p:stCondLst>
                                        </p:cTn>
                                        <p:tgtEl>
                                          <p:spTgt spid="23"/>
                                        </p:tgtEl>
                                        <p:attrNameLst>
                                          <p:attrName>r</p:attrName>
                                        </p:attrNameLst>
                                      </p:cBhvr>
                                    </p:animRot>
                                    <p:animRot by="120000">
                                      <p:cBhvr>
                                        <p:cTn id="31" dur="100" fill="hold">
                                          <p:stCondLst>
                                            <p:cond delay="400"/>
                                          </p:stCondLst>
                                        </p:cTn>
                                        <p:tgtEl>
                                          <p:spTgt spid="23"/>
                                        </p:tgtEl>
                                        <p:attrNameLst>
                                          <p:attrName>r</p:attrName>
                                        </p:attrNameLst>
                                      </p:cBhvr>
                                    </p:animRot>
                                  </p:childTnLst>
                                </p:cTn>
                              </p:par>
                              <p:par>
                                <p:cTn id="32" presetID="22" presetClass="entr" presetSubtype="8" fill="hold" nodeType="withEffect">
                                  <p:stCondLst>
                                    <p:cond delay="1750"/>
                                  </p:stCondLst>
                                  <p:childTnLst>
                                    <p:set>
                                      <p:cBhvr>
                                        <p:cTn id="33" dur="1" fill="hold">
                                          <p:stCondLst>
                                            <p:cond delay="0"/>
                                          </p:stCondLst>
                                        </p:cTn>
                                        <p:tgtEl>
                                          <p:spTgt spid="47"/>
                                        </p:tgtEl>
                                        <p:attrNameLst>
                                          <p:attrName>style.visibility</p:attrName>
                                        </p:attrNameLst>
                                      </p:cBhvr>
                                      <p:to>
                                        <p:strVal val="visible"/>
                                      </p:to>
                                    </p:set>
                                    <p:animEffect transition="in" filter="wipe(left)">
                                      <p:cBhvr>
                                        <p:cTn id="34" dur="1250"/>
                                        <p:tgtEl>
                                          <p:spTgt spid="47"/>
                                        </p:tgtEl>
                                      </p:cBhvr>
                                    </p:animEffect>
                                  </p:childTnLst>
                                </p:cTn>
                              </p:par>
                              <p:par>
                                <p:cTn id="35" presetID="6" presetClass="entr" presetSubtype="32" fill="hold" nodeType="withEffect">
                                  <p:stCondLst>
                                    <p:cond delay="3000"/>
                                  </p:stCondLst>
                                  <p:childTnLst>
                                    <p:set>
                                      <p:cBhvr>
                                        <p:cTn id="36" dur="1" fill="hold">
                                          <p:stCondLst>
                                            <p:cond delay="0"/>
                                          </p:stCondLst>
                                        </p:cTn>
                                        <p:tgtEl>
                                          <p:spTgt spid="50"/>
                                        </p:tgtEl>
                                        <p:attrNameLst>
                                          <p:attrName>style.visibility</p:attrName>
                                        </p:attrNameLst>
                                      </p:cBhvr>
                                      <p:to>
                                        <p:strVal val="visible"/>
                                      </p:to>
                                    </p:set>
                                    <p:animEffect transition="in" filter="circle(out)">
                                      <p:cBhvr>
                                        <p:cTn id="37" dur="400"/>
                                        <p:tgtEl>
                                          <p:spTgt spid="50"/>
                                        </p:tgtEl>
                                      </p:cBhvr>
                                    </p:animEffect>
                                  </p:childTnLst>
                                </p:cTn>
                              </p:par>
                              <p:par>
                                <p:cTn id="38" presetID="53" presetClass="entr" presetSubtype="16" fill="hold" nodeType="withEffect">
                                  <p:stCondLst>
                                    <p:cond delay="3000"/>
                                  </p:stCondLst>
                                  <p:childTnLst>
                                    <p:set>
                                      <p:cBhvr>
                                        <p:cTn id="39" dur="1" fill="hold">
                                          <p:stCondLst>
                                            <p:cond delay="0"/>
                                          </p:stCondLst>
                                        </p:cTn>
                                        <p:tgtEl>
                                          <p:spTgt spid="50"/>
                                        </p:tgtEl>
                                        <p:attrNameLst>
                                          <p:attrName>style.visibility</p:attrName>
                                        </p:attrNameLst>
                                      </p:cBhvr>
                                      <p:to>
                                        <p:strVal val="visible"/>
                                      </p:to>
                                    </p:set>
                                    <p:anim calcmode="lin" valueType="num">
                                      <p:cBhvr>
                                        <p:cTn id="40" dur="500" fill="hold"/>
                                        <p:tgtEl>
                                          <p:spTgt spid="50"/>
                                        </p:tgtEl>
                                        <p:attrNameLst>
                                          <p:attrName>ppt_w</p:attrName>
                                        </p:attrNameLst>
                                      </p:cBhvr>
                                      <p:tavLst>
                                        <p:tav tm="0">
                                          <p:val>
                                            <p:fltVal val="0"/>
                                          </p:val>
                                        </p:tav>
                                        <p:tav tm="100000">
                                          <p:val>
                                            <p:strVal val="#ppt_w"/>
                                          </p:val>
                                        </p:tav>
                                      </p:tavLst>
                                    </p:anim>
                                    <p:anim calcmode="lin" valueType="num">
                                      <p:cBhvr>
                                        <p:cTn id="41" dur="500" fill="hold"/>
                                        <p:tgtEl>
                                          <p:spTgt spid="50"/>
                                        </p:tgtEl>
                                        <p:attrNameLst>
                                          <p:attrName>ppt_h</p:attrName>
                                        </p:attrNameLst>
                                      </p:cBhvr>
                                      <p:tavLst>
                                        <p:tav tm="0">
                                          <p:val>
                                            <p:fltVal val="0"/>
                                          </p:val>
                                        </p:tav>
                                        <p:tav tm="100000">
                                          <p:val>
                                            <p:strVal val="#ppt_h"/>
                                          </p:val>
                                        </p:tav>
                                      </p:tavLst>
                                    </p:anim>
                                    <p:animEffect transition="in" filter="fade">
                                      <p:cBhvr>
                                        <p:cTn id="42" dur="500"/>
                                        <p:tgtEl>
                                          <p:spTgt spid="50"/>
                                        </p:tgtEl>
                                      </p:cBhvr>
                                    </p:animEffect>
                                  </p:childTnLst>
                                </p:cTn>
                              </p:par>
                              <p:par>
                                <p:cTn id="43" presetID="32" presetClass="emph" presetSubtype="0" fill="hold" nodeType="withEffect">
                                  <p:stCondLst>
                                    <p:cond delay="3250"/>
                                  </p:stCondLst>
                                  <p:childTnLst>
                                    <p:animRot by="120000">
                                      <p:cBhvr>
                                        <p:cTn id="44" dur="50" fill="hold">
                                          <p:stCondLst>
                                            <p:cond delay="0"/>
                                          </p:stCondLst>
                                        </p:cTn>
                                        <p:tgtEl>
                                          <p:spTgt spid="50"/>
                                        </p:tgtEl>
                                        <p:attrNameLst>
                                          <p:attrName>r</p:attrName>
                                        </p:attrNameLst>
                                      </p:cBhvr>
                                    </p:animRot>
                                    <p:animRot by="-240000">
                                      <p:cBhvr>
                                        <p:cTn id="45" dur="100" fill="hold">
                                          <p:stCondLst>
                                            <p:cond delay="100"/>
                                          </p:stCondLst>
                                        </p:cTn>
                                        <p:tgtEl>
                                          <p:spTgt spid="50"/>
                                        </p:tgtEl>
                                        <p:attrNameLst>
                                          <p:attrName>r</p:attrName>
                                        </p:attrNameLst>
                                      </p:cBhvr>
                                    </p:animRot>
                                    <p:animRot by="240000">
                                      <p:cBhvr>
                                        <p:cTn id="46" dur="100" fill="hold">
                                          <p:stCondLst>
                                            <p:cond delay="200"/>
                                          </p:stCondLst>
                                        </p:cTn>
                                        <p:tgtEl>
                                          <p:spTgt spid="50"/>
                                        </p:tgtEl>
                                        <p:attrNameLst>
                                          <p:attrName>r</p:attrName>
                                        </p:attrNameLst>
                                      </p:cBhvr>
                                    </p:animRot>
                                    <p:animRot by="-240000">
                                      <p:cBhvr>
                                        <p:cTn id="47" dur="100" fill="hold">
                                          <p:stCondLst>
                                            <p:cond delay="300"/>
                                          </p:stCondLst>
                                        </p:cTn>
                                        <p:tgtEl>
                                          <p:spTgt spid="50"/>
                                        </p:tgtEl>
                                        <p:attrNameLst>
                                          <p:attrName>r</p:attrName>
                                        </p:attrNameLst>
                                      </p:cBhvr>
                                    </p:animRot>
                                    <p:animRot by="120000">
                                      <p:cBhvr>
                                        <p:cTn id="48" dur="100" fill="hold">
                                          <p:stCondLst>
                                            <p:cond delay="400"/>
                                          </p:stCondLst>
                                        </p:cTn>
                                        <p:tgtEl>
                                          <p:spTgt spid="50"/>
                                        </p:tgtEl>
                                        <p:attrNameLst>
                                          <p:attrName>r</p:attrName>
                                        </p:attrNameLst>
                                      </p:cBhvr>
                                    </p:animRot>
                                  </p:childTnLst>
                                </p:cTn>
                              </p:par>
                              <p:par>
                                <p:cTn id="49" presetID="22" presetClass="entr" presetSubtype="8" fill="hold" nodeType="withEffect">
                                  <p:stCondLst>
                                    <p:cond delay="375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1250"/>
                                        <p:tgtEl>
                                          <p:spTgt spid="40"/>
                                        </p:tgtEl>
                                      </p:cBhvr>
                                    </p:animEffect>
                                  </p:childTnLst>
                                </p:cTn>
                              </p:par>
                              <p:par>
                                <p:cTn id="52" presetID="6" presetClass="entr" presetSubtype="32" fill="hold" nodeType="withEffect">
                                  <p:stCondLst>
                                    <p:cond delay="5000"/>
                                  </p:stCondLst>
                                  <p:childTnLst>
                                    <p:set>
                                      <p:cBhvr>
                                        <p:cTn id="53" dur="1" fill="hold">
                                          <p:stCondLst>
                                            <p:cond delay="0"/>
                                          </p:stCondLst>
                                        </p:cTn>
                                        <p:tgtEl>
                                          <p:spTgt spid="52"/>
                                        </p:tgtEl>
                                        <p:attrNameLst>
                                          <p:attrName>style.visibility</p:attrName>
                                        </p:attrNameLst>
                                      </p:cBhvr>
                                      <p:to>
                                        <p:strVal val="visible"/>
                                      </p:to>
                                    </p:set>
                                    <p:animEffect transition="in" filter="circle(out)">
                                      <p:cBhvr>
                                        <p:cTn id="54" dur="400"/>
                                        <p:tgtEl>
                                          <p:spTgt spid="52"/>
                                        </p:tgtEl>
                                      </p:cBhvr>
                                    </p:animEffect>
                                  </p:childTnLst>
                                </p:cTn>
                              </p:par>
                              <p:par>
                                <p:cTn id="55" presetID="53" presetClass="entr" presetSubtype="16" fill="hold" nodeType="withEffect">
                                  <p:stCondLst>
                                    <p:cond delay="5000"/>
                                  </p:stCondLst>
                                  <p:childTnLst>
                                    <p:set>
                                      <p:cBhvr>
                                        <p:cTn id="56" dur="1" fill="hold">
                                          <p:stCondLst>
                                            <p:cond delay="0"/>
                                          </p:stCondLst>
                                        </p:cTn>
                                        <p:tgtEl>
                                          <p:spTgt spid="52"/>
                                        </p:tgtEl>
                                        <p:attrNameLst>
                                          <p:attrName>style.visibility</p:attrName>
                                        </p:attrNameLst>
                                      </p:cBhvr>
                                      <p:to>
                                        <p:strVal val="visible"/>
                                      </p:to>
                                    </p:set>
                                    <p:anim calcmode="lin" valueType="num">
                                      <p:cBhvr>
                                        <p:cTn id="57" dur="500" fill="hold"/>
                                        <p:tgtEl>
                                          <p:spTgt spid="52"/>
                                        </p:tgtEl>
                                        <p:attrNameLst>
                                          <p:attrName>ppt_w</p:attrName>
                                        </p:attrNameLst>
                                      </p:cBhvr>
                                      <p:tavLst>
                                        <p:tav tm="0">
                                          <p:val>
                                            <p:fltVal val="0"/>
                                          </p:val>
                                        </p:tav>
                                        <p:tav tm="100000">
                                          <p:val>
                                            <p:strVal val="#ppt_w"/>
                                          </p:val>
                                        </p:tav>
                                      </p:tavLst>
                                    </p:anim>
                                    <p:anim calcmode="lin" valueType="num">
                                      <p:cBhvr>
                                        <p:cTn id="58" dur="500" fill="hold"/>
                                        <p:tgtEl>
                                          <p:spTgt spid="52"/>
                                        </p:tgtEl>
                                        <p:attrNameLst>
                                          <p:attrName>ppt_h</p:attrName>
                                        </p:attrNameLst>
                                      </p:cBhvr>
                                      <p:tavLst>
                                        <p:tav tm="0">
                                          <p:val>
                                            <p:fltVal val="0"/>
                                          </p:val>
                                        </p:tav>
                                        <p:tav tm="100000">
                                          <p:val>
                                            <p:strVal val="#ppt_h"/>
                                          </p:val>
                                        </p:tav>
                                      </p:tavLst>
                                    </p:anim>
                                    <p:animEffect transition="in" filter="fade">
                                      <p:cBhvr>
                                        <p:cTn id="59" dur="500"/>
                                        <p:tgtEl>
                                          <p:spTgt spid="52"/>
                                        </p:tgtEl>
                                      </p:cBhvr>
                                    </p:animEffect>
                                  </p:childTnLst>
                                </p:cTn>
                              </p:par>
                              <p:par>
                                <p:cTn id="60" presetID="32" presetClass="emph" presetSubtype="0" fill="hold" nodeType="withEffect">
                                  <p:stCondLst>
                                    <p:cond delay="5250"/>
                                  </p:stCondLst>
                                  <p:childTnLst>
                                    <p:animRot by="120000">
                                      <p:cBhvr>
                                        <p:cTn id="61" dur="50" fill="hold">
                                          <p:stCondLst>
                                            <p:cond delay="0"/>
                                          </p:stCondLst>
                                        </p:cTn>
                                        <p:tgtEl>
                                          <p:spTgt spid="52"/>
                                        </p:tgtEl>
                                        <p:attrNameLst>
                                          <p:attrName>r</p:attrName>
                                        </p:attrNameLst>
                                      </p:cBhvr>
                                    </p:animRot>
                                    <p:animRot by="-240000">
                                      <p:cBhvr>
                                        <p:cTn id="62" dur="100" fill="hold">
                                          <p:stCondLst>
                                            <p:cond delay="100"/>
                                          </p:stCondLst>
                                        </p:cTn>
                                        <p:tgtEl>
                                          <p:spTgt spid="52"/>
                                        </p:tgtEl>
                                        <p:attrNameLst>
                                          <p:attrName>r</p:attrName>
                                        </p:attrNameLst>
                                      </p:cBhvr>
                                    </p:animRot>
                                    <p:animRot by="240000">
                                      <p:cBhvr>
                                        <p:cTn id="63" dur="100" fill="hold">
                                          <p:stCondLst>
                                            <p:cond delay="200"/>
                                          </p:stCondLst>
                                        </p:cTn>
                                        <p:tgtEl>
                                          <p:spTgt spid="52"/>
                                        </p:tgtEl>
                                        <p:attrNameLst>
                                          <p:attrName>r</p:attrName>
                                        </p:attrNameLst>
                                      </p:cBhvr>
                                    </p:animRot>
                                    <p:animRot by="-240000">
                                      <p:cBhvr>
                                        <p:cTn id="64" dur="100" fill="hold">
                                          <p:stCondLst>
                                            <p:cond delay="300"/>
                                          </p:stCondLst>
                                        </p:cTn>
                                        <p:tgtEl>
                                          <p:spTgt spid="52"/>
                                        </p:tgtEl>
                                        <p:attrNameLst>
                                          <p:attrName>r</p:attrName>
                                        </p:attrNameLst>
                                      </p:cBhvr>
                                    </p:animRot>
                                    <p:animRot by="120000">
                                      <p:cBhvr>
                                        <p:cTn id="65" dur="100" fill="hold">
                                          <p:stCondLst>
                                            <p:cond delay="400"/>
                                          </p:stCondLst>
                                        </p:cTn>
                                        <p:tgtEl>
                                          <p:spTgt spid="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light&#10;&#10;Description automatically generated">
            <a:extLst>
              <a:ext uri="{FF2B5EF4-FFF2-40B4-BE49-F238E27FC236}">
                <a16:creationId xmlns:a16="http://schemas.microsoft.com/office/drawing/2014/main" id="{F1F4E3B3-3BED-4C95-A26B-A6EFEF8D6C14}"/>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32535" r="81875"/>
          <a:stretch/>
        </p:blipFill>
        <p:spPr>
          <a:xfrm>
            <a:off x="0" y="2232400"/>
            <a:ext cx="2962573" cy="4629150"/>
          </a:xfrm>
          <a:prstGeom prst="rect">
            <a:avLst/>
          </a:prstGeom>
          <a:ln w="76200">
            <a:solidFill>
              <a:schemeClr val="bg1"/>
            </a:solidFill>
          </a:ln>
        </p:spPr>
      </p:pic>
      <p:pic>
        <p:nvPicPr>
          <p:cNvPr id="21" name="Picture 20" descr="A close up of an animal&#10;&#10;Description automatically generated">
            <a:extLst>
              <a:ext uri="{FF2B5EF4-FFF2-40B4-BE49-F238E27FC236}">
                <a16:creationId xmlns:a16="http://schemas.microsoft.com/office/drawing/2014/main" id="{A1F2D2C5-C849-445B-91E5-367243D47F6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27583" r="74952"/>
          <a:stretch/>
        </p:blipFill>
        <p:spPr>
          <a:xfrm>
            <a:off x="-226373" y="3700593"/>
            <a:ext cx="2620243" cy="3157407"/>
          </a:xfrm>
          <a:prstGeom prst="rect">
            <a:avLst/>
          </a:prstGeom>
        </p:spPr>
      </p:pic>
      <p:pic>
        <p:nvPicPr>
          <p:cNvPr id="12" name="Picture 11">
            <a:extLst>
              <a:ext uri="{FF2B5EF4-FFF2-40B4-BE49-F238E27FC236}">
                <a16:creationId xmlns:a16="http://schemas.microsoft.com/office/drawing/2014/main" id="{F46115B2-2CCD-478D-A464-63084D304AC8}"/>
              </a:ext>
            </a:extLst>
          </p:cNvPr>
          <p:cNvPicPr>
            <a:picLocks noChangeAspect="1"/>
          </p:cNvPicPr>
          <p:nvPr/>
        </p:nvPicPr>
        <p:blipFill rotWithShape="1">
          <a:blip r:embed="rId4">
            <a:extLst>
              <a:ext uri="{28A0092B-C50C-407E-A947-70E740481C1C}">
                <a14:useLocalDpi xmlns:a14="http://schemas.microsoft.com/office/drawing/2010/main" val="0"/>
              </a:ext>
            </a:extLst>
          </a:blip>
          <a:srcRect l="27787" r="30426"/>
          <a:stretch/>
        </p:blipFill>
        <p:spPr>
          <a:xfrm>
            <a:off x="6055361" y="2232400"/>
            <a:ext cx="3088640" cy="4625600"/>
          </a:xfrm>
          <a:prstGeom prst="rect">
            <a:avLst/>
          </a:prstGeom>
          <a:ln w="76200">
            <a:solidFill>
              <a:schemeClr val="bg1"/>
            </a:solidFill>
          </a:ln>
        </p:spPr>
      </p:pic>
      <p:pic>
        <p:nvPicPr>
          <p:cNvPr id="10" name="Picture 9">
            <a:extLst>
              <a:ext uri="{FF2B5EF4-FFF2-40B4-BE49-F238E27FC236}">
                <a16:creationId xmlns:a16="http://schemas.microsoft.com/office/drawing/2014/main" id="{D45B5189-4D05-48B0-A7AD-A516DA5BB627}"/>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r="47636"/>
          <a:stretch/>
        </p:blipFill>
        <p:spPr>
          <a:xfrm>
            <a:off x="3027680" y="2232400"/>
            <a:ext cx="3027680" cy="4625600"/>
          </a:xfrm>
          <a:prstGeom prst="rect">
            <a:avLst/>
          </a:prstGeom>
          <a:ln w="76200">
            <a:solidFill>
              <a:schemeClr val="bg1"/>
            </a:solidFill>
          </a:ln>
        </p:spPr>
      </p:pic>
      <p:sp>
        <p:nvSpPr>
          <p:cNvPr id="16" name="TextBox 15">
            <a:extLst>
              <a:ext uri="{FF2B5EF4-FFF2-40B4-BE49-F238E27FC236}">
                <a16:creationId xmlns:a16="http://schemas.microsoft.com/office/drawing/2014/main" id="{4FD57DA4-EEBF-4440-B300-278E08A24308}"/>
              </a:ext>
            </a:extLst>
          </p:cNvPr>
          <p:cNvSpPr txBox="1"/>
          <p:nvPr/>
        </p:nvSpPr>
        <p:spPr>
          <a:xfrm>
            <a:off x="2297573" y="729204"/>
            <a:ext cx="4548851" cy="923330"/>
          </a:xfrm>
          <a:prstGeom prst="rect">
            <a:avLst/>
          </a:prstGeom>
          <a:solidFill>
            <a:schemeClr val="bg1"/>
          </a:solidFill>
        </p:spPr>
        <p:txBody>
          <a:bodyPr wrap="square" rtlCol="0">
            <a:spAutoFit/>
          </a:bodyPr>
          <a:lstStyle/>
          <a:p>
            <a:pPr algn="ctr"/>
            <a:r>
              <a:rPr lang="vi-VN" sz="5400" b="1">
                <a:latin typeface="Bauhaus-Light" panose="02020500000000000000" pitchFamily="18" charset="-93"/>
                <a:ea typeface="Bauhaus-Light" panose="02020500000000000000" pitchFamily="18" charset="-93"/>
                <a:cs typeface="Bauhaus-Light" panose="02020500000000000000" pitchFamily="18" charset="-93"/>
              </a:rPr>
              <a:t>SỰ PHÁT TRIỂN</a:t>
            </a:r>
          </a:p>
        </p:txBody>
      </p:sp>
      <p:sp>
        <p:nvSpPr>
          <p:cNvPr id="15" name="Rectangle 14">
            <a:extLst>
              <a:ext uri="{FF2B5EF4-FFF2-40B4-BE49-F238E27FC236}">
                <a16:creationId xmlns:a16="http://schemas.microsoft.com/office/drawing/2014/main" id="{434F2F20-BD24-431B-901A-C98A5D36F5C5}"/>
              </a:ext>
            </a:extLst>
          </p:cNvPr>
          <p:cNvSpPr/>
          <p:nvPr/>
        </p:nvSpPr>
        <p:spPr>
          <a:xfrm>
            <a:off x="0" y="0"/>
            <a:ext cx="9144000" cy="520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a:extLst>
              <a:ext uri="{FF2B5EF4-FFF2-40B4-BE49-F238E27FC236}">
                <a16:creationId xmlns:a16="http://schemas.microsoft.com/office/drawing/2014/main" id="{760A8A40-1040-4D19-B916-58F20FF08ABE}"/>
              </a:ext>
            </a:extLst>
          </p:cNvPr>
          <p:cNvSpPr txBox="1"/>
          <p:nvPr/>
        </p:nvSpPr>
        <p:spPr>
          <a:xfrm>
            <a:off x="168315" y="6151945"/>
            <a:ext cx="2794258"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Yếu tố kỹ thuật</a:t>
            </a:r>
          </a:p>
        </p:txBody>
      </p:sp>
      <p:sp>
        <p:nvSpPr>
          <p:cNvPr id="18" name="TextBox 17">
            <a:extLst>
              <a:ext uri="{FF2B5EF4-FFF2-40B4-BE49-F238E27FC236}">
                <a16:creationId xmlns:a16="http://schemas.microsoft.com/office/drawing/2014/main" id="{988FBA1D-DD78-43C4-8204-CDC30D304EBB}"/>
              </a:ext>
            </a:extLst>
          </p:cNvPr>
          <p:cNvSpPr txBox="1"/>
          <p:nvPr/>
        </p:nvSpPr>
        <p:spPr>
          <a:xfrm>
            <a:off x="2866415" y="6151945"/>
            <a:ext cx="3295057"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Công nghệ sinh học</a:t>
            </a:r>
          </a:p>
        </p:txBody>
      </p:sp>
      <p:sp>
        <p:nvSpPr>
          <p:cNvPr id="19" name="TextBox 18">
            <a:extLst>
              <a:ext uri="{FF2B5EF4-FFF2-40B4-BE49-F238E27FC236}">
                <a16:creationId xmlns:a16="http://schemas.microsoft.com/office/drawing/2014/main" id="{F748A9B8-2831-4798-A9AD-405065D5368F}"/>
              </a:ext>
            </a:extLst>
          </p:cNvPr>
          <p:cNvSpPr txBox="1"/>
          <p:nvPr/>
        </p:nvSpPr>
        <p:spPr>
          <a:xfrm>
            <a:off x="5952152" y="6151945"/>
            <a:ext cx="3295057"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Vật lý</a:t>
            </a:r>
          </a:p>
        </p:txBody>
      </p:sp>
      <p:sp>
        <p:nvSpPr>
          <p:cNvPr id="2" name="Date Placeholder 1">
            <a:extLst>
              <a:ext uri="{FF2B5EF4-FFF2-40B4-BE49-F238E27FC236}">
                <a16:creationId xmlns:a16="http://schemas.microsoft.com/office/drawing/2014/main" id="{FF513E4B-139F-4DB7-8530-DA9D23DC1579}"/>
              </a:ext>
            </a:extLst>
          </p:cNvPr>
          <p:cNvSpPr>
            <a:spLocks noGrp="1"/>
          </p:cNvSpPr>
          <p:nvPr>
            <p:ph type="dt" sz="half" idx="10"/>
          </p:nvPr>
        </p:nvSpPr>
        <p:spPr/>
        <p:txBody>
          <a:bodyPr/>
          <a:lstStyle/>
          <a:p>
            <a:fld id="{44C154DB-6B4E-4DB9-9C72-04E6E1BBCEC6}" type="datetime1">
              <a:rPr lang="vi-VN" smtClean="0"/>
              <a:t>02/06/2019</a:t>
            </a:fld>
            <a:endParaRPr lang="vi-VN"/>
          </a:p>
        </p:txBody>
      </p:sp>
      <p:sp>
        <p:nvSpPr>
          <p:cNvPr id="3" name="Slide Number Placeholder 2">
            <a:extLst>
              <a:ext uri="{FF2B5EF4-FFF2-40B4-BE49-F238E27FC236}">
                <a16:creationId xmlns:a16="http://schemas.microsoft.com/office/drawing/2014/main" id="{0CCA71D8-0ED0-42D8-8564-59D079495813}"/>
              </a:ext>
            </a:extLst>
          </p:cNvPr>
          <p:cNvSpPr>
            <a:spLocks noGrp="1"/>
          </p:cNvSpPr>
          <p:nvPr>
            <p:ph type="sldNum" sz="quarter" idx="12"/>
          </p:nvPr>
        </p:nvSpPr>
        <p:spPr/>
        <p:txBody>
          <a:bodyPr/>
          <a:lstStyle/>
          <a:p>
            <a:fld id="{13E96556-E26A-4B4C-A62E-531346E201EF}" type="slidenum">
              <a:rPr lang="vi-VN" smtClean="0"/>
              <a:t>36</a:t>
            </a:fld>
            <a:endParaRPr lang="vi-VN"/>
          </a:p>
        </p:txBody>
      </p:sp>
    </p:spTree>
    <p:extLst>
      <p:ext uri="{BB962C8B-B14F-4D97-AF65-F5344CB8AC3E}">
        <p14:creationId xmlns:p14="http://schemas.microsoft.com/office/powerpoint/2010/main" val="983733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light&#10;&#10;Description automatically generated">
            <a:extLst>
              <a:ext uri="{FF2B5EF4-FFF2-40B4-BE49-F238E27FC236}">
                <a16:creationId xmlns:a16="http://schemas.microsoft.com/office/drawing/2014/main" id="{F1F4E3B3-3BED-4C95-A26B-A6EFEF8D6C14}"/>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32535" r="81875"/>
          <a:stretch/>
        </p:blipFill>
        <p:spPr>
          <a:xfrm>
            <a:off x="0" y="7718802"/>
            <a:ext cx="2962573" cy="4629150"/>
          </a:xfrm>
          <a:prstGeom prst="rect">
            <a:avLst/>
          </a:prstGeom>
          <a:ln w="76200">
            <a:solidFill>
              <a:schemeClr val="bg1"/>
            </a:solidFill>
          </a:ln>
        </p:spPr>
      </p:pic>
      <p:pic>
        <p:nvPicPr>
          <p:cNvPr id="21" name="Picture 20" descr="A close up of an animal&#10;&#10;Description automatically generated">
            <a:extLst>
              <a:ext uri="{FF2B5EF4-FFF2-40B4-BE49-F238E27FC236}">
                <a16:creationId xmlns:a16="http://schemas.microsoft.com/office/drawing/2014/main" id="{A1F2D2C5-C849-445B-91E5-367243D47F6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27583" r="74952"/>
          <a:stretch/>
        </p:blipFill>
        <p:spPr>
          <a:xfrm>
            <a:off x="-226373" y="9186995"/>
            <a:ext cx="2620243" cy="3157407"/>
          </a:xfrm>
          <a:prstGeom prst="rect">
            <a:avLst/>
          </a:prstGeom>
        </p:spPr>
      </p:pic>
      <p:pic>
        <p:nvPicPr>
          <p:cNvPr id="12" name="Picture 11">
            <a:extLst>
              <a:ext uri="{FF2B5EF4-FFF2-40B4-BE49-F238E27FC236}">
                <a16:creationId xmlns:a16="http://schemas.microsoft.com/office/drawing/2014/main" id="{F46115B2-2CCD-478D-A464-63084D304AC8}"/>
              </a:ext>
            </a:extLst>
          </p:cNvPr>
          <p:cNvPicPr>
            <a:picLocks noChangeAspect="1"/>
          </p:cNvPicPr>
          <p:nvPr/>
        </p:nvPicPr>
        <p:blipFill rotWithShape="1">
          <a:blip r:embed="rId4">
            <a:extLst>
              <a:ext uri="{28A0092B-C50C-407E-A947-70E740481C1C}">
                <a14:useLocalDpi xmlns:a14="http://schemas.microsoft.com/office/drawing/2010/main" val="0"/>
              </a:ext>
            </a:extLst>
          </a:blip>
          <a:srcRect l="27787" r="30426"/>
          <a:stretch/>
        </p:blipFill>
        <p:spPr>
          <a:xfrm>
            <a:off x="6055361" y="7689305"/>
            <a:ext cx="3088640" cy="4625600"/>
          </a:xfrm>
          <a:prstGeom prst="rect">
            <a:avLst/>
          </a:prstGeom>
          <a:ln w="76200">
            <a:solidFill>
              <a:schemeClr val="bg1"/>
            </a:solidFill>
          </a:ln>
        </p:spPr>
      </p:pic>
      <p:pic>
        <p:nvPicPr>
          <p:cNvPr id="10" name="Picture 9">
            <a:extLst>
              <a:ext uri="{FF2B5EF4-FFF2-40B4-BE49-F238E27FC236}">
                <a16:creationId xmlns:a16="http://schemas.microsoft.com/office/drawing/2014/main" id="{D45B5189-4D05-48B0-A7AD-A516DA5BB627}"/>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4" r="1016" b="6006"/>
          <a:stretch/>
        </p:blipFill>
        <p:spPr>
          <a:xfrm>
            <a:off x="-1" y="-11175"/>
            <a:ext cx="9144001" cy="6869175"/>
          </a:xfrm>
          <a:prstGeom prst="rect">
            <a:avLst/>
          </a:prstGeom>
          <a:gradFill>
            <a:gsLst>
              <a:gs pos="41000">
                <a:srgbClr val="325C71">
                  <a:alpha val="80000"/>
                </a:srgbClr>
              </a:gs>
              <a:gs pos="0">
                <a:srgbClr val="164060">
                  <a:alpha val="63000"/>
                </a:srgbClr>
              </a:gs>
              <a:gs pos="100000">
                <a:schemeClr val="bg1">
                  <a:alpha val="54000"/>
                </a:schemeClr>
              </a:gs>
            </a:gsLst>
            <a:lin ang="0" scaled="0"/>
          </a:gradFill>
          <a:ln w="76200">
            <a:noFill/>
          </a:ln>
        </p:spPr>
      </p:pic>
      <p:sp>
        <p:nvSpPr>
          <p:cNvPr id="16" name="TextBox 15">
            <a:extLst>
              <a:ext uri="{FF2B5EF4-FFF2-40B4-BE49-F238E27FC236}">
                <a16:creationId xmlns:a16="http://schemas.microsoft.com/office/drawing/2014/main" id="{4FD57DA4-EEBF-4440-B300-278E08A24308}"/>
              </a:ext>
            </a:extLst>
          </p:cNvPr>
          <p:cNvSpPr txBox="1"/>
          <p:nvPr/>
        </p:nvSpPr>
        <p:spPr>
          <a:xfrm>
            <a:off x="2297574" y="-1480298"/>
            <a:ext cx="4548851" cy="923330"/>
          </a:xfrm>
          <a:prstGeom prst="rect">
            <a:avLst/>
          </a:prstGeom>
          <a:solidFill>
            <a:schemeClr val="bg1"/>
          </a:solidFill>
        </p:spPr>
        <p:txBody>
          <a:bodyPr wrap="square" rtlCol="0">
            <a:spAutoFit/>
          </a:bodyPr>
          <a:lstStyle/>
          <a:p>
            <a:pPr algn="ctr"/>
            <a:r>
              <a:rPr lang="vi-VN" sz="5400" b="1">
                <a:latin typeface="Bauhaus-Light" panose="02020500000000000000" pitchFamily="18" charset="-93"/>
                <a:ea typeface="Bauhaus-Light" panose="02020500000000000000" pitchFamily="18" charset="-93"/>
                <a:cs typeface="Bauhaus-Light" panose="02020500000000000000" pitchFamily="18" charset="-93"/>
              </a:rPr>
              <a:t>SỰ PHÁT TRIỂN</a:t>
            </a:r>
          </a:p>
        </p:txBody>
      </p:sp>
      <p:sp>
        <p:nvSpPr>
          <p:cNvPr id="15" name="Rectangle 14">
            <a:extLst>
              <a:ext uri="{FF2B5EF4-FFF2-40B4-BE49-F238E27FC236}">
                <a16:creationId xmlns:a16="http://schemas.microsoft.com/office/drawing/2014/main" id="{434F2F20-BD24-431B-901A-C98A5D36F5C5}"/>
              </a:ext>
            </a:extLst>
          </p:cNvPr>
          <p:cNvSpPr/>
          <p:nvPr/>
        </p:nvSpPr>
        <p:spPr>
          <a:xfrm>
            <a:off x="-1" y="-9995"/>
            <a:ext cx="9144000" cy="1076384"/>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a:extLst>
              <a:ext uri="{FF2B5EF4-FFF2-40B4-BE49-F238E27FC236}">
                <a16:creationId xmlns:a16="http://schemas.microsoft.com/office/drawing/2014/main" id="{760A8A40-1040-4D19-B916-58F20FF08ABE}"/>
              </a:ext>
            </a:extLst>
          </p:cNvPr>
          <p:cNvSpPr txBox="1"/>
          <p:nvPr/>
        </p:nvSpPr>
        <p:spPr>
          <a:xfrm>
            <a:off x="84157" y="8191289"/>
            <a:ext cx="2794258"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Yếu tố kỹ thuật</a:t>
            </a:r>
          </a:p>
        </p:txBody>
      </p:sp>
      <p:sp>
        <p:nvSpPr>
          <p:cNvPr id="18" name="TextBox 17">
            <a:extLst>
              <a:ext uri="{FF2B5EF4-FFF2-40B4-BE49-F238E27FC236}">
                <a16:creationId xmlns:a16="http://schemas.microsoft.com/office/drawing/2014/main" id="{988FBA1D-DD78-43C4-8204-CDC30D304EBB}"/>
              </a:ext>
            </a:extLst>
          </p:cNvPr>
          <p:cNvSpPr txBox="1"/>
          <p:nvPr/>
        </p:nvSpPr>
        <p:spPr>
          <a:xfrm>
            <a:off x="2059393" y="175580"/>
            <a:ext cx="5025212" cy="707886"/>
          </a:xfrm>
          <a:prstGeom prst="rect">
            <a:avLst/>
          </a:prstGeom>
          <a:noFill/>
        </p:spPr>
        <p:txBody>
          <a:bodyPr wrap="square" rtlCol="0">
            <a:spAutoFit/>
          </a:bodyPr>
          <a:lstStyle/>
          <a:p>
            <a:pPr algn="ctr"/>
            <a:r>
              <a:rPr lang="vi-VN" sz="4000" b="1">
                <a:latin typeface="Bauhaus-Light" panose="02020500000000000000" pitchFamily="18" charset="-93"/>
                <a:ea typeface="Bauhaus-Light" panose="02020500000000000000" pitchFamily="18" charset="-93"/>
                <a:cs typeface="Bauhaus-Light" panose="02020500000000000000" pitchFamily="18" charset="-93"/>
              </a:rPr>
              <a:t>Công nghệ sinh học</a:t>
            </a:r>
          </a:p>
        </p:txBody>
      </p:sp>
      <p:sp>
        <p:nvSpPr>
          <p:cNvPr id="19" name="TextBox 18">
            <a:extLst>
              <a:ext uri="{FF2B5EF4-FFF2-40B4-BE49-F238E27FC236}">
                <a16:creationId xmlns:a16="http://schemas.microsoft.com/office/drawing/2014/main" id="{F748A9B8-2831-4798-A9AD-405065D5368F}"/>
              </a:ext>
            </a:extLst>
          </p:cNvPr>
          <p:cNvSpPr txBox="1"/>
          <p:nvPr/>
        </p:nvSpPr>
        <p:spPr>
          <a:xfrm>
            <a:off x="5952152" y="8216721"/>
            <a:ext cx="3295057"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Vật lý</a:t>
            </a:r>
          </a:p>
        </p:txBody>
      </p:sp>
      <p:sp>
        <p:nvSpPr>
          <p:cNvPr id="2" name="Rectangle: Rounded Corners 1">
            <a:extLst>
              <a:ext uri="{FF2B5EF4-FFF2-40B4-BE49-F238E27FC236}">
                <a16:creationId xmlns:a16="http://schemas.microsoft.com/office/drawing/2014/main" id="{368E64E6-DDB5-46C3-B320-207FA57670BF}"/>
              </a:ext>
            </a:extLst>
          </p:cNvPr>
          <p:cNvSpPr/>
          <p:nvPr/>
        </p:nvSpPr>
        <p:spPr>
          <a:xfrm>
            <a:off x="559559" y="2593075"/>
            <a:ext cx="8065826" cy="835925"/>
          </a:xfrm>
          <a:prstGeom prst="roundRect">
            <a:avLst/>
          </a:prstGeom>
          <a:gradFill>
            <a:gsLst>
              <a:gs pos="41000">
                <a:srgbClr val="325C71">
                  <a:alpha val="80000"/>
                </a:srgbClr>
              </a:gs>
              <a:gs pos="0">
                <a:srgbClr val="164060">
                  <a:alpha val="63000"/>
                </a:srgbClr>
              </a:gs>
              <a:gs pos="100000">
                <a:schemeClr val="bg1">
                  <a:alpha val="5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arallelogram 2">
            <a:extLst>
              <a:ext uri="{FF2B5EF4-FFF2-40B4-BE49-F238E27FC236}">
                <a16:creationId xmlns:a16="http://schemas.microsoft.com/office/drawing/2014/main" id="{6ED86DCC-1169-4C67-8196-E5274377D571}"/>
              </a:ext>
            </a:extLst>
          </p:cNvPr>
          <p:cNvSpPr/>
          <p:nvPr/>
        </p:nvSpPr>
        <p:spPr>
          <a:xfrm>
            <a:off x="4142095" y="2573383"/>
            <a:ext cx="1190774" cy="855617"/>
          </a:xfrm>
          <a:prstGeom prst="parallelogram">
            <a:avLst/>
          </a:prstGeom>
          <a:solidFill>
            <a:srgbClr val="173D6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A8E463BB-DBB4-4707-8E60-BCDC0354E3E4}"/>
              </a:ext>
            </a:extLst>
          </p:cNvPr>
          <p:cNvSpPr/>
          <p:nvPr/>
        </p:nvSpPr>
        <p:spPr>
          <a:xfrm>
            <a:off x="559559" y="3637899"/>
            <a:ext cx="8065826" cy="835925"/>
          </a:xfrm>
          <a:prstGeom prst="roundRect">
            <a:avLst/>
          </a:prstGeom>
          <a:gradFill>
            <a:gsLst>
              <a:gs pos="41000">
                <a:srgbClr val="325C71">
                  <a:alpha val="80000"/>
                </a:srgbClr>
              </a:gs>
              <a:gs pos="0">
                <a:srgbClr val="164060">
                  <a:alpha val="63000"/>
                </a:srgbClr>
              </a:gs>
              <a:gs pos="100000">
                <a:schemeClr val="bg1">
                  <a:alpha val="5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48B4C4A3-D761-4832-9989-F704E68B5034}"/>
              </a:ext>
            </a:extLst>
          </p:cNvPr>
          <p:cNvSpPr/>
          <p:nvPr/>
        </p:nvSpPr>
        <p:spPr>
          <a:xfrm>
            <a:off x="3940788" y="3660884"/>
            <a:ext cx="1190774" cy="855617"/>
          </a:xfrm>
          <a:prstGeom prst="parallelogram">
            <a:avLst/>
          </a:prstGeom>
          <a:solidFill>
            <a:srgbClr val="173D6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C7D2BA7-B385-4153-856C-889D7AC9AD28}"/>
              </a:ext>
            </a:extLst>
          </p:cNvPr>
          <p:cNvSpPr/>
          <p:nvPr/>
        </p:nvSpPr>
        <p:spPr>
          <a:xfrm>
            <a:off x="559559" y="4699832"/>
            <a:ext cx="8065826" cy="835925"/>
          </a:xfrm>
          <a:prstGeom prst="roundRect">
            <a:avLst/>
          </a:prstGeom>
          <a:gradFill>
            <a:gsLst>
              <a:gs pos="41000">
                <a:srgbClr val="325C71">
                  <a:alpha val="80000"/>
                </a:srgbClr>
              </a:gs>
              <a:gs pos="0">
                <a:srgbClr val="164060">
                  <a:alpha val="63000"/>
                </a:srgbClr>
              </a:gs>
              <a:gs pos="100000">
                <a:schemeClr val="bg1">
                  <a:alpha val="5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38E83A1A-DF2D-4C47-96C8-7663C541AB41}"/>
              </a:ext>
            </a:extLst>
          </p:cNvPr>
          <p:cNvSpPr/>
          <p:nvPr/>
        </p:nvSpPr>
        <p:spPr>
          <a:xfrm>
            <a:off x="3715604" y="4721307"/>
            <a:ext cx="1190774" cy="855617"/>
          </a:xfrm>
          <a:prstGeom prst="parallelogram">
            <a:avLst/>
          </a:prstGeom>
          <a:solidFill>
            <a:srgbClr val="173D6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E9D8760-FBBE-4989-854F-165A9E12C356}"/>
              </a:ext>
            </a:extLst>
          </p:cNvPr>
          <p:cNvSpPr txBox="1"/>
          <p:nvPr/>
        </p:nvSpPr>
        <p:spPr>
          <a:xfrm>
            <a:off x="900445" y="2570658"/>
            <a:ext cx="2794258" cy="830997"/>
          </a:xfrm>
          <a:prstGeom prst="rect">
            <a:avLst/>
          </a:prstGeom>
          <a:noFill/>
        </p:spPr>
        <p:txBody>
          <a:bodyPr wrap="square" rtlCol="0">
            <a:spAutoFit/>
          </a:bodyPr>
          <a:lstStyle/>
          <a:p>
            <a:pPr algn="ctr"/>
            <a:r>
              <a:rPr lang="en-US"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Công nghệ chỉnh sửa gen</a:t>
            </a:r>
            <a:endParaRPr lang="vi-VN"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endParaRPr>
          </a:p>
        </p:txBody>
      </p:sp>
      <p:sp>
        <p:nvSpPr>
          <p:cNvPr id="4" name="Rectangle 3">
            <a:extLst>
              <a:ext uri="{FF2B5EF4-FFF2-40B4-BE49-F238E27FC236}">
                <a16:creationId xmlns:a16="http://schemas.microsoft.com/office/drawing/2014/main" id="{57457C26-5816-426E-9D23-8375095EF52F}"/>
              </a:ext>
            </a:extLst>
          </p:cNvPr>
          <p:cNvSpPr/>
          <p:nvPr/>
        </p:nvSpPr>
        <p:spPr>
          <a:xfrm>
            <a:off x="4302106" y="2581591"/>
            <a:ext cx="870751" cy="830997"/>
          </a:xfrm>
          <a:prstGeom prst="rect">
            <a:avLst/>
          </a:prstGeom>
        </p:spPr>
        <p:txBody>
          <a:bodyPr wrap="none">
            <a:spAutoFit/>
          </a:bodyPr>
          <a:lstStyle/>
          <a:p>
            <a:r>
              <a:rPr lang="en-US" sz="4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01</a:t>
            </a:r>
            <a:endParaRPr lang="en-US" sz="4800">
              <a:solidFill>
                <a:schemeClr val="bg1"/>
              </a:solidFill>
            </a:endParaRPr>
          </a:p>
        </p:txBody>
      </p:sp>
      <p:sp>
        <p:nvSpPr>
          <p:cNvPr id="26" name="Rectangle 25">
            <a:extLst>
              <a:ext uri="{FF2B5EF4-FFF2-40B4-BE49-F238E27FC236}">
                <a16:creationId xmlns:a16="http://schemas.microsoft.com/office/drawing/2014/main" id="{31C9E4E6-40D4-4A77-8565-82D7337E7E7B}"/>
              </a:ext>
            </a:extLst>
          </p:cNvPr>
          <p:cNvSpPr/>
          <p:nvPr/>
        </p:nvSpPr>
        <p:spPr>
          <a:xfrm>
            <a:off x="4100799" y="3668735"/>
            <a:ext cx="870751" cy="830997"/>
          </a:xfrm>
          <a:prstGeom prst="rect">
            <a:avLst/>
          </a:prstGeom>
        </p:spPr>
        <p:txBody>
          <a:bodyPr wrap="none">
            <a:spAutoFit/>
          </a:bodyPr>
          <a:lstStyle/>
          <a:p>
            <a:r>
              <a:rPr lang="en-US" sz="4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02</a:t>
            </a:r>
            <a:endParaRPr lang="en-US" sz="4800">
              <a:solidFill>
                <a:schemeClr val="bg1"/>
              </a:solidFill>
            </a:endParaRPr>
          </a:p>
        </p:txBody>
      </p:sp>
      <p:sp>
        <p:nvSpPr>
          <p:cNvPr id="27" name="Rectangle 26">
            <a:extLst>
              <a:ext uri="{FF2B5EF4-FFF2-40B4-BE49-F238E27FC236}">
                <a16:creationId xmlns:a16="http://schemas.microsoft.com/office/drawing/2014/main" id="{6DB9F1C8-FA5A-4BA8-AC55-3257E7C2098E}"/>
              </a:ext>
            </a:extLst>
          </p:cNvPr>
          <p:cNvSpPr/>
          <p:nvPr/>
        </p:nvSpPr>
        <p:spPr>
          <a:xfrm>
            <a:off x="3875615" y="4760829"/>
            <a:ext cx="870751" cy="830997"/>
          </a:xfrm>
          <a:prstGeom prst="rect">
            <a:avLst/>
          </a:prstGeom>
        </p:spPr>
        <p:txBody>
          <a:bodyPr wrap="none">
            <a:spAutoFit/>
          </a:bodyPr>
          <a:lstStyle/>
          <a:p>
            <a:r>
              <a:rPr lang="en-US" sz="4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03</a:t>
            </a:r>
            <a:endParaRPr lang="en-US" sz="4800">
              <a:solidFill>
                <a:schemeClr val="bg1"/>
              </a:solidFill>
            </a:endParaRPr>
          </a:p>
        </p:txBody>
      </p:sp>
      <p:sp>
        <p:nvSpPr>
          <p:cNvPr id="28" name="TextBox 27">
            <a:extLst>
              <a:ext uri="{FF2B5EF4-FFF2-40B4-BE49-F238E27FC236}">
                <a16:creationId xmlns:a16="http://schemas.microsoft.com/office/drawing/2014/main" id="{92FFB7F9-5C7B-4C3E-8151-AEA9B1A7440A}"/>
              </a:ext>
            </a:extLst>
          </p:cNvPr>
          <p:cNvSpPr txBox="1"/>
          <p:nvPr/>
        </p:nvSpPr>
        <p:spPr>
          <a:xfrm>
            <a:off x="921346" y="3800792"/>
            <a:ext cx="2794258" cy="461665"/>
          </a:xfrm>
          <a:prstGeom prst="rect">
            <a:avLst/>
          </a:prstGeom>
          <a:noFill/>
        </p:spPr>
        <p:txBody>
          <a:bodyPr wrap="square" rtlCol="0">
            <a:spAutoFit/>
          </a:bodyPr>
          <a:lstStyle/>
          <a:p>
            <a:pPr algn="ctr"/>
            <a:r>
              <a:rPr lang="en-US"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Liệu pháp gen</a:t>
            </a:r>
            <a:endParaRPr lang="vi-VN"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endParaRPr>
          </a:p>
        </p:txBody>
      </p:sp>
      <p:sp>
        <p:nvSpPr>
          <p:cNvPr id="29" name="TextBox 28">
            <a:extLst>
              <a:ext uri="{FF2B5EF4-FFF2-40B4-BE49-F238E27FC236}">
                <a16:creationId xmlns:a16="http://schemas.microsoft.com/office/drawing/2014/main" id="{9E50F7E7-AEF2-43C2-B8F1-97D9CB238F6B}"/>
              </a:ext>
            </a:extLst>
          </p:cNvPr>
          <p:cNvSpPr txBox="1"/>
          <p:nvPr/>
        </p:nvSpPr>
        <p:spPr>
          <a:xfrm>
            <a:off x="921346" y="4865978"/>
            <a:ext cx="2794258" cy="461665"/>
          </a:xfrm>
          <a:prstGeom prst="rect">
            <a:avLst/>
          </a:prstGeom>
          <a:noFill/>
        </p:spPr>
        <p:txBody>
          <a:bodyPr wrap="square" rtlCol="0">
            <a:spAutoFit/>
          </a:bodyPr>
          <a:lstStyle/>
          <a:p>
            <a:pPr algn="ctr"/>
            <a:r>
              <a:rPr lang="en-US"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Công nghệ Nano</a:t>
            </a:r>
            <a:endParaRPr lang="vi-VN" sz="2400" b="1">
              <a:solidFill>
                <a:schemeClr val="bg1"/>
              </a:solidFill>
              <a:latin typeface="Bauhaus-Light" panose="02020500000000000000" pitchFamily="18" charset="-93"/>
              <a:ea typeface="Bauhaus-Light" panose="02020500000000000000" pitchFamily="18" charset="-93"/>
              <a:cs typeface="Bauhaus-Light" panose="02020500000000000000" pitchFamily="18" charset="-93"/>
            </a:endParaRPr>
          </a:p>
        </p:txBody>
      </p:sp>
      <p:sp>
        <p:nvSpPr>
          <p:cNvPr id="30" name="TextBox 29">
            <a:extLst>
              <a:ext uri="{FF2B5EF4-FFF2-40B4-BE49-F238E27FC236}">
                <a16:creationId xmlns:a16="http://schemas.microsoft.com/office/drawing/2014/main" id="{BA45D397-6207-4ECA-A107-60546B7B90BA}"/>
              </a:ext>
            </a:extLst>
          </p:cNvPr>
          <p:cNvSpPr txBox="1"/>
          <p:nvPr/>
        </p:nvSpPr>
        <p:spPr>
          <a:xfrm>
            <a:off x="5449296" y="2549372"/>
            <a:ext cx="2794258" cy="923330"/>
          </a:xfrm>
          <a:prstGeom prst="rect">
            <a:avLst/>
          </a:prstGeom>
          <a:noFill/>
        </p:spPr>
        <p:txBody>
          <a:bodyPr wrap="square" rtlCol="0">
            <a:spAutoFit/>
          </a:bodyPr>
          <a:lstStyle/>
          <a:p>
            <a:pPr marL="342900" indent="-342900" algn="ctr">
              <a:buFont typeface="Arial" panose="020B0604020202020204" pitchFamily="34" charset="0"/>
              <a:buChar char="•"/>
            </a:pPr>
            <a:r>
              <a:rPr lang="en-US"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Chỉnh sửa</a:t>
            </a:r>
          </a:p>
          <a:p>
            <a:pPr marL="342900" indent="-342900" algn="ctr">
              <a:buFont typeface="Arial" panose="020B0604020202020204" pitchFamily="34" charset="0"/>
              <a:buChar char="•"/>
            </a:pPr>
            <a:r>
              <a:rPr lang="en-US"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Tái cấu trúc</a:t>
            </a:r>
          </a:p>
          <a:p>
            <a:pPr marL="342900" indent="-342900" algn="ctr">
              <a:buFont typeface="Arial" panose="020B0604020202020204" pitchFamily="34" charset="0"/>
              <a:buChar char="•"/>
            </a:pPr>
            <a:r>
              <a:rPr lang="en-US"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Xóa bỏ ADN</a:t>
            </a:r>
            <a:endParaRPr lang="vi-VN" b="1">
              <a:solidFill>
                <a:schemeClr val="bg1"/>
              </a:solidFill>
              <a:latin typeface="Bauhaus-Light" panose="02020500000000000000" pitchFamily="18" charset="-93"/>
              <a:ea typeface="Bauhaus-Light" panose="02020500000000000000" pitchFamily="18" charset="-93"/>
              <a:cs typeface="Bauhaus-Light" panose="02020500000000000000" pitchFamily="18" charset="-93"/>
            </a:endParaRPr>
          </a:p>
        </p:txBody>
      </p:sp>
      <p:sp>
        <p:nvSpPr>
          <p:cNvPr id="31" name="TextBox 30">
            <a:extLst>
              <a:ext uri="{FF2B5EF4-FFF2-40B4-BE49-F238E27FC236}">
                <a16:creationId xmlns:a16="http://schemas.microsoft.com/office/drawing/2014/main" id="{C4FCD90F-5B2A-41C1-BD00-253B994042A0}"/>
              </a:ext>
            </a:extLst>
          </p:cNvPr>
          <p:cNvSpPr txBox="1"/>
          <p:nvPr/>
        </p:nvSpPr>
        <p:spPr>
          <a:xfrm>
            <a:off x="5138259" y="3750544"/>
            <a:ext cx="3487126" cy="646331"/>
          </a:xfrm>
          <a:prstGeom prst="rect">
            <a:avLst/>
          </a:prstGeom>
          <a:noFill/>
        </p:spPr>
        <p:txBody>
          <a:bodyPr wrap="square" rtlCol="0">
            <a:spAutoFit/>
          </a:bodyPr>
          <a:lstStyle/>
          <a:p>
            <a:pPr lvl="0"/>
            <a:r>
              <a:rPr lang="en-US"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Điều trị bệnh bằng cách chèn gen vào tế bào thay vì dùng thuốc</a:t>
            </a:r>
          </a:p>
        </p:txBody>
      </p:sp>
      <p:sp>
        <p:nvSpPr>
          <p:cNvPr id="32" name="TextBox 31">
            <a:extLst>
              <a:ext uri="{FF2B5EF4-FFF2-40B4-BE49-F238E27FC236}">
                <a16:creationId xmlns:a16="http://schemas.microsoft.com/office/drawing/2014/main" id="{419708B5-1704-44E0-AE62-0A9E0DA3405A}"/>
              </a:ext>
            </a:extLst>
          </p:cNvPr>
          <p:cNvSpPr txBox="1"/>
          <p:nvPr/>
        </p:nvSpPr>
        <p:spPr>
          <a:xfrm>
            <a:off x="4936581" y="4773644"/>
            <a:ext cx="3647860" cy="646331"/>
          </a:xfrm>
          <a:prstGeom prst="rect">
            <a:avLst/>
          </a:prstGeom>
          <a:noFill/>
        </p:spPr>
        <p:txBody>
          <a:bodyPr wrap="square" rtlCol="0">
            <a:spAutoFit/>
          </a:bodyPr>
          <a:lstStyle/>
          <a:p>
            <a:pPr lvl="0"/>
            <a:r>
              <a:rPr lang="en-US"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Sử dụng các thiệt bị có kích thước và vật liệu trên quy mô từ 1 – 100 nm</a:t>
            </a:r>
          </a:p>
        </p:txBody>
      </p:sp>
      <p:sp>
        <p:nvSpPr>
          <p:cNvPr id="5" name="Date Placeholder 4">
            <a:extLst>
              <a:ext uri="{FF2B5EF4-FFF2-40B4-BE49-F238E27FC236}">
                <a16:creationId xmlns:a16="http://schemas.microsoft.com/office/drawing/2014/main" id="{958B85CC-F8B7-4484-8980-998096D6F971}"/>
              </a:ext>
            </a:extLst>
          </p:cNvPr>
          <p:cNvSpPr>
            <a:spLocks noGrp="1"/>
          </p:cNvSpPr>
          <p:nvPr>
            <p:ph type="dt" sz="half" idx="10"/>
          </p:nvPr>
        </p:nvSpPr>
        <p:spPr/>
        <p:txBody>
          <a:bodyPr/>
          <a:lstStyle/>
          <a:p>
            <a:fld id="{8B3B02B6-4589-4105-8E43-DB201AA0213B}" type="datetime1">
              <a:rPr lang="vi-VN" smtClean="0"/>
              <a:t>02/06/2019</a:t>
            </a:fld>
            <a:endParaRPr lang="vi-VN"/>
          </a:p>
        </p:txBody>
      </p:sp>
      <p:sp>
        <p:nvSpPr>
          <p:cNvPr id="6" name="Slide Number Placeholder 5">
            <a:extLst>
              <a:ext uri="{FF2B5EF4-FFF2-40B4-BE49-F238E27FC236}">
                <a16:creationId xmlns:a16="http://schemas.microsoft.com/office/drawing/2014/main" id="{7CD348A8-4D05-4AB4-BB38-1D07B209B10D}"/>
              </a:ext>
            </a:extLst>
          </p:cNvPr>
          <p:cNvSpPr>
            <a:spLocks noGrp="1"/>
          </p:cNvSpPr>
          <p:nvPr>
            <p:ph type="sldNum" sz="quarter" idx="12"/>
          </p:nvPr>
        </p:nvSpPr>
        <p:spPr/>
        <p:txBody>
          <a:bodyPr/>
          <a:lstStyle/>
          <a:p>
            <a:fld id="{13E96556-E26A-4B4C-A62E-531346E201EF}" type="slidenum">
              <a:rPr lang="vi-VN" smtClean="0"/>
              <a:t>37</a:t>
            </a:fld>
            <a:endParaRPr lang="vi-VN"/>
          </a:p>
        </p:txBody>
      </p:sp>
    </p:spTree>
    <p:extLst>
      <p:ext uri="{BB962C8B-B14F-4D97-AF65-F5344CB8AC3E}">
        <p14:creationId xmlns:p14="http://schemas.microsoft.com/office/powerpoint/2010/main" val="342907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9000" fill="hold"/>
                                            <p:tgtEl>
                                              <p:spTgt spid="10"/>
                                            </p:tgtEl>
                                          </p:cBhvr>
                                          <p:by x="150000" y="150000"/>
                                        </p:animScale>
                                      </p:childTnLst>
                                    </p:cTn>
                                  </p:par>
                                  <p:par>
                                    <p:cTn id="7" presetID="2" presetClass="entr" presetSubtype="8" fill="hold" grpId="0" nodeType="withEffect">
                                      <p:stCondLst>
                                        <p:cond delay="25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0-#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7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2" presetClass="entr" presetSubtype="9"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0-#ppt_h/2"/>
                                              </p:val>
                                            </p:tav>
                                            <p:tav tm="100000">
                                              <p:val>
                                                <p:strVal val="#ppt_y"/>
                                              </p:val>
                                            </p:tav>
                                          </p:tavLst>
                                        </p:anim>
                                      </p:childTnLst>
                                    </p:cTn>
                                  </p:par>
                                  <p:par>
                                    <p:cTn id="23" presetID="2" presetClass="entr" presetSubtype="3" fill="hold" grpId="0" nodeType="withEffect">
                                      <p:stCondLst>
                                        <p:cond delay="100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0-#ppt_h/2"/>
                                              </p:val>
                                            </p:tav>
                                            <p:tav tm="100000">
                                              <p:val>
                                                <p:strVal val="#ppt_y"/>
                                              </p:val>
                                            </p:tav>
                                          </p:tavLst>
                                        </p:anim>
                                      </p:childTnLst>
                                    </p:cTn>
                                  </p:par>
                                  <p:par>
                                    <p:cTn id="27" presetID="2" presetClass="entr" presetSubtype="4" fill="hold" grpId="0" nodeType="withEffect">
                                      <p:stCondLst>
                                        <p:cond delay="10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6" presetClass="entr" presetSubtype="32" fill="hold" grpId="0" nodeType="withEffect">
                                      <p:stCondLst>
                                        <p:cond delay="1500"/>
                                      </p:stCondLst>
                                      <p:childTnLst>
                                        <p:set>
                                          <p:cBhvr>
                                            <p:cTn id="32" dur="1" fill="hold">
                                              <p:stCondLst>
                                                <p:cond delay="0"/>
                                              </p:stCondLst>
                                            </p:cTn>
                                            <p:tgtEl>
                                              <p:spTgt spid="4"/>
                                            </p:tgtEl>
                                            <p:attrNameLst>
                                              <p:attrName>style.visibility</p:attrName>
                                            </p:attrNameLst>
                                          </p:cBhvr>
                                          <p:to>
                                            <p:strVal val="visible"/>
                                          </p:to>
                                        </p:set>
                                        <p:animEffect transition="in" filter="circle(out)">
                                          <p:cBhvr>
                                            <p:cTn id="33" dur="1000"/>
                                            <p:tgtEl>
                                              <p:spTgt spid="4"/>
                                            </p:tgtEl>
                                          </p:cBhvr>
                                        </p:animEffect>
                                      </p:childTnLst>
                                    </p:cTn>
                                  </p:par>
                                  <p:par>
                                    <p:cTn id="34" presetID="2" presetClass="entr" presetSubtype="8" fill="hold" grpId="0" nodeType="withEffect" p14:presetBounceEnd="31000">
                                      <p:stCondLst>
                                        <p:cond delay="2500"/>
                                      </p:stCondLst>
                                      <p:childTnLst>
                                        <p:set>
                                          <p:cBhvr>
                                            <p:cTn id="35" dur="1" fill="hold">
                                              <p:stCondLst>
                                                <p:cond delay="0"/>
                                              </p:stCondLst>
                                            </p:cTn>
                                            <p:tgtEl>
                                              <p:spTgt spid="25"/>
                                            </p:tgtEl>
                                            <p:attrNameLst>
                                              <p:attrName>style.visibility</p:attrName>
                                            </p:attrNameLst>
                                          </p:cBhvr>
                                          <p:to>
                                            <p:strVal val="visible"/>
                                          </p:to>
                                        </p:set>
                                        <p:anim calcmode="lin" valueType="num" p14:bounceEnd="31000">
                                          <p:cBhvr additive="base">
                                            <p:cTn id="36" dur="750" fill="hold"/>
                                            <p:tgtEl>
                                              <p:spTgt spid="25"/>
                                            </p:tgtEl>
                                            <p:attrNameLst>
                                              <p:attrName>ppt_x</p:attrName>
                                            </p:attrNameLst>
                                          </p:cBhvr>
                                          <p:tavLst>
                                            <p:tav tm="0">
                                              <p:val>
                                                <p:strVal val="0-#ppt_w/2"/>
                                              </p:val>
                                            </p:tav>
                                            <p:tav tm="100000">
                                              <p:val>
                                                <p:strVal val="#ppt_x"/>
                                              </p:val>
                                            </p:tav>
                                          </p:tavLst>
                                        </p:anim>
                                        <p:anim calcmode="lin" valueType="num" p14:bounceEnd="31000">
                                          <p:cBhvr additive="base">
                                            <p:cTn id="37" dur="750" fill="hold"/>
                                            <p:tgtEl>
                                              <p:spTgt spid="25"/>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14:presetBounceEnd="31000">
                                      <p:stCondLst>
                                        <p:cond delay="2500"/>
                                      </p:stCondLst>
                                      <p:childTnLst>
                                        <p:set>
                                          <p:cBhvr>
                                            <p:cTn id="39" dur="1" fill="hold">
                                              <p:stCondLst>
                                                <p:cond delay="0"/>
                                              </p:stCondLst>
                                            </p:cTn>
                                            <p:tgtEl>
                                              <p:spTgt spid="30"/>
                                            </p:tgtEl>
                                            <p:attrNameLst>
                                              <p:attrName>style.visibility</p:attrName>
                                            </p:attrNameLst>
                                          </p:cBhvr>
                                          <p:to>
                                            <p:strVal val="visible"/>
                                          </p:to>
                                        </p:set>
                                        <p:anim calcmode="lin" valueType="num" p14:bounceEnd="31000">
                                          <p:cBhvr additive="base">
                                            <p:cTn id="40" dur="750" fill="hold"/>
                                            <p:tgtEl>
                                              <p:spTgt spid="30"/>
                                            </p:tgtEl>
                                            <p:attrNameLst>
                                              <p:attrName>ppt_x</p:attrName>
                                            </p:attrNameLst>
                                          </p:cBhvr>
                                          <p:tavLst>
                                            <p:tav tm="0">
                                              <p:val>
                                                <p:strVal val="1+#ppt_w/2"/>
                                              </p:val>
                                            </p:tav>
                                            <p:tav tm="100000">
                                              <p:val>
                                                <p:strVal val="#ppt_x"/>
                                              </p:val>
                                            </p:tav>
                                          </p:tavLst>
                                        </p:anim>
                                        <p:anim calcmode="lin" valueType="num" p14:bounceEnd="31000">
                                          <p:cBhvr additive="base">
                                            <p:cTn id="41" dur="750" fill="hold"/>
                                            <p:tgtEl>
                                              <p:spTgt spid="30"/>
                                            </p:tgtEl>
                                            <p:attrNameLst>
                                              <p:attrName>ppt_y</p:attrName>
                                            </p:attrNameLst>
                                          </p:cBhvr>
                                          <p:tavLst>
                                            <p:tav tm="0">
                                              <p:val>
                                                <p:strVal val="#ppt_y"/>
                                              </p:val>
                                            </p:tav>
                                            <p:tav tm="100000">
                                              <p:val>
                                                <p:strVal val="#ppt_y"/>
                                              </p:val>
                                            </p:tav>
                                          </p:tavLst>
                                        </p:anim>
                                      </p:childTnLst>
                                    </p:cTn>
                                  </p:par>
                                  <p:par>
                                    <p:cTn id="42" presetID="6" presetClass="entr" presetSubtype="32" fill="hold" grpId="0" nodeType="withEffect">
                                      <p:stCondLst>
                                        <p:cond delay="3250"/>
                                      </p:stCondLst>
                                      <p:childTnLst>
                                        <p:set>
                                          <p:cBhvr>
                                            <p:cTn id="43" dur="1" fill="hold">
                                              <p:stCondLst>
                                                <p:cond delay="0"/>
                                              </p:stCondLst>
                                            </p:cTn>
                                            <p:tgtEl>
                                              <p:spTgt spid="26"/>
                                            </p:tgtEl>
                                            <p:attrNameLst>
                                              <p:attrName>style.visibility</p:attrName>
                                            </p:attrNameLst>
                                          </p:cBhvr>
                                          <p:to>
                                            <p:strVal val="visible"/>
                                          </p:to>
                                        </p:set>
                                        <p:animEffect transition="in" filter="circle(out)">
                                          <p:cBhvr>
                                            <p:cTn id="44" dur="1000"/>
                                            <p:tgtEl>
                                              <p:spTgt spid="26"/>
                                            </p:tgtEl>
                                          </p:cBhvr>
                                        </p:animEffect>
                                      </p:childTnLst>
                                    </p:cTn>
                                  </p:par>
                                  <p:par>
                                    <p:cTn id="45" presetID="2" presetClass="entr" presetSubtype="8" fill="hold" grpId="0" nodeType="withEffect" p14:presetBounceEnd="40000">
                                      <p:stCondLst>
                                        <p:cond delay="4250"/>
                                      </p:stCondLst>
                                      <p:childTnLst>
                                        <p:set>
                                          <p:cBhvr>
                                            <p:cTn id="46" dur="1" fill="hold">
                                              <p:stCondLst>
                                                <p:cond delay="0"/>
                                              </p:stCondLst>
                                            </p:cTn>
                                            <p:tgtEl>
                                              <p:spTgt spid="28"/>
                                            </p:tgtEl>
                                            <p:attrNameLst>
                                              <p:attrName>style.visibility</p:attrName>
                                            </p:attrNameLst>
                                          </p:cBhvr>
                                          <p:to>
                                            <p:strVal val="visible"/>
                                          </p:to>
                                        </p:set>
                                        <p:anim calcmode="lin" valueType="num" p14:bounceEnd="40000">
                                          <p:cBhvr additive="base">
                                            <p:cTn id="47" dur="750" fill="hold"/>
                                            <p:tgtEl>
                                              <p:spTgt spid="28"/>
                                            </p:tgtEl>
                                            <p:attrNameLst>
                                              <p:attrName>ppt_x</p:attrName>
                                            </p:attrNameLst>
                                          </p:cBhvr>
                                          <p:tavLst>
                                            <p:tav tm="0">
                                              <p:val>
                                                <p:strVal val="0-#ppt_w/2"/>
                                              </p:val>
                                            </p:tav>
                                            <p:tav tm="100000">
                                              <p:val>
                                                <p:strVal val="#ppt_x"/>
                                              </p:val>
                                            </p:tav>
                                          </p:tavLst>
                                        </p:anim>
                                        <p:anim calcmode="lin" valueType="num" p14:bounceEnd="40000">
                                          <p:cBhvr additive="base">
                                            <p:cTn id="48" dur="75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40000">
                                      <p:stCondLst>
                                        <p:cond delay="4250"/>
                                      </p:stCondLst>
                                      <p:childTnLst>
                                        <p:set>
                                          <p:cBhvr>
                                            <p:cTn id="50" dur="1" fill="hold">
                                              <p:stCondLst>
                                                <p:cond delay="0"/>
                                              </p:stCondLst>
                                            </p:cTn>
                                            <p:tgtEl>
                                              <p:spTgt spid="31"/>
                                            </p:tgtEl>
                                            <p:attrNameLst>
                                              <p:attrName>style.visibility</p:attrName>
                                            </p:attrNameLst>
                                          </p:cBhvr>
                                          <p:to>
                                            <p:strVal val="visible"/>
                                          </p:to>
                                        </p:set>
                                        <p:anim calcmode="lin" valueType="num" p14:bounceEnd="40000">
                                          <p:cBhvr additive="base">
                                            <p:cTn id="51" dur="75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52" dur="750" fill="hold"/>
                                            <p:tgtEl>
                                              <p:spTgt spid="31"/>
                                            </p:tgtEl>
                                            <p:attrNameLst>
                                              <p:attrName>ppt_y</p:attrName>
                                            </p:attrNameLst>
                                          </p:cBhvr>
                                          <p:tavLst>
                                            <p:tav tm="0">
                                              <p:val>
                                                <p:strVal val="#ppt_y"/>
                                              </p:val>
                                            </p:tav>
                                            <p:tav tm="100000">
                                              <p:val>
                                                <p:strVal val="#ppt_y"/>
                                              </p:val>
                                            </p:tav>
                                          </p:tavLst>
                                        </p:anim>
                                      </p:childTnLst>
                                    </p:cTn>
                                  </p:par>
                                  <p:par>
                                    <p:cTn id="53" presetID="6" presetClass="entr" presetSubtype="32" fill="hold" grpId="0" nodeType="withEffect">
                                      <p:stCondLst>
                                        <p:cond delay="5000"/>
                                      </p:stCondLst>
                                      <p:childTnLst>
                                        <p:set>
                                          <p:cBhvr>
                                            <p:cTn id="54" dur="1" fill="hold">
                                              <p:stCondLst>
                                                <p:cond delay="0"/>
                                              </p:stCondLst>
                                            </p:cTn>
                                            <p:tgtEl>
                                              <p:spTgt spid="27"/>
                                            </p:tgtEl>
                                            <p:attrNameLst>
                                              <p:attrName>style.visibility</p:attrName>
                                            </p:attrNameLst>
                                          </p:cBhvr>
                                          <p:to>
                                            <p:strVal val="visible"/>
                                          </p:to>
                                        </p:set>
                                        <p:animEffect transition="in" filter="circle(out)">
                                          <p:cBhvr>
                                            <p:cTn id="55" dur="1000"/>
                                            <p:tgtEl>
                                              <p:spTgt spid="27"/>
                                            </p:tgtEl>
                                          </p:cBhvr>
                                        </p:animEffect>
                                      </p:childTnLst>
                                    </p:cTn>
                                  </p:par>
                                  <p:par>
                                    <p:cTn id="56" presetID="2" presetClass="entr" presetSubtype="8" fill="hold" grpId="0" nodeType="withEffect" p14:presetBounceEnd="40000">
                                      <p:stCondLst>
                                        <p:cond delay="6000"/>
                                      </p:stCondLst>
                                      <p:childTnLst>
                                        <p:set>
                                          <p:cBhvr>
                                            <p:cTn id="57" dur="1" fill="hold">
                                              <p:stCondLst>
                                                <p:cond delay="0"/>
                                              </p:stCondLst>
                                            </p:cTn>
                                            <p:tgtEl>
                                              <p:spTgt spid="29"/>
                                            </p:tgtEl>
                                            <p:attrNameLst>
                                              <p:attrName>style.visibility</p:attrName>
                                            </p:attrNameLst>
                                          </p:cBhvr>
                                          <p:to>
                                            <p:strVal val="visible"/>
                                          </p:to>
                                        </p:set>
                                        <p:anim calcmode="lin" valueType="num" p14:bounceEnd="40000">
                                          <p:cBhvr additive="base">
                                            <p:cTn id="58" dur="750" fill="hold"/>
                                            <p:tgtEl>
                                              <p:spTgt spid="29"/>
                                            </p:tgtEl>
                                            <p:attrNameLst>
                                              <p:attrName>ppt_x</p:attrName>
                                            </p:attrNameLst>
                                          </p:cBhvr>
                                          <p:tavLst>
                                            <p:tav tm="0">
                                              <p:val>
                                                <p:strVal val="0-#ppt_w/2"/>
                                              </p:val>
                                            </p:tav>
                                            <p:tav tm="100000">
                                              <p:val>
                                                <p:strVal val="#ppt_x"/>
                                              </p:val>
                                            </p:tav>
                                          </p:tavLst>
                                        </p:anim>
                                        <p:anim calcmode="lin" valueType="num" p14:bounceEnd="40000">
                                          <p:cBhvr additive="base">
                                            <p:cTn id="59" dur="750" fill="hold"/>
                                            <p:tgtEl>
                                              <p:spTgt spid="29"/>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14:presetBounceEnd="40000">
                                      <p:stCondLst>
                                        <p:cond delay="6000"/>
                                      </p:stCondLst>
                                      <p:childTnLst>
                                        <p:set>
                                          <p:cBhvr>
                                            <p:cTn id="61" dur="1" fill="hold">
                                              <p:stCondLst>
                                                <p:cond delay="0"/>
                                              </p:stCondLst>
                                            </p:cTn>
                                            <p:tgtEl>
                                              <p:spTgt spid="32"/>
                                            </p:tgtEl>
                                            <p:attrNameLst>
                                              <p:attrName>style.visibility</p:attrName>
                                            </p:attrNameLst>
                                          </p:cBhvr>
                                          <p:to>
                                            <p:strVal val="visible"/>
                                          </p:to>
                                        </p:set>
                                        <p:anim calcmode="lin" valueType="num" p14:bounceEnd="40000">
                                          <p:cBhvr additive="base">
                                            <p:cTn id="62" dur="75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63"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4" grpId="0" animBg="1"/>
          <p:bldP spid="22" grpId="0" animBg="1"/>
          <p:bldP spid="23" grpId="0" animBg="1"/>
          <p:bldP spid="24" grpId="0" animBg="1"/>
          <p:bldP spid="25" grpId="0"/>
          <p:bldP spid="4" grpId="0"/>
          <p:bldP spid="26" grpId="0"/>
          <p:bldP spid="27" grpId="0"/>
          <p:bldP spid="28" grpId="0"/>
          <p:bldP spid="29" grpId="0"/>
          <p:bldP spid="30" grpId="0"/>
          <p:bldP spid="31"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9000" fill="hold"/>
                                            <p:tgtEl>
                                              <p:spTgt spid="10"/>
                                            </p:tgtEl>
                                          </p:cBhvr>
                                          <p:by x="150000" y="150000"/>
                                        </p:animScale>
                                      </p:childTnLst>
                                    </p:cTn>
                                  </p:par>
                                  <p:par>
                                    <p:cTn id="7" presetID="2" presetClass="entr" presetSubtype="8" fill="hold" grpId="0" nodeType="withEffect">
                                      <p:stCondLst>
                                        <p:cond delay="25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0-#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7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2" presetClass="entr" presetSubtype="9"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0-#ppt_h/2"/>
                                              </p:val>
                                            </p:tav>
                                            <p:tav tm="100000">
                                              <p:val>
                                                <p:strVal val="#ppt_y"/>
                                              </p:val>
                                            </p:tav>
                                          </p:tavLst>
                                        </p:anim>
                                      </p:childTnLst>
                                    </p:cTn>
                                  </p:par>
                                  <p:par>
                                    <p:cTn id="23" presetID="2" presetClass="entr" presetSubtype="3" fill="hold" grpId="0" nodeType="withEffect">
                                      <p:stCondLst>
                                        <p:cond delay="100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0-#ppt_h/2"/>
                                              </p:val>
                                            </p:tav>
                                            <p:tav tm="100000">
                                              <p:val>
                                                <p:strVal val="#ppt_y"/>
                                              </p:val>
                                            </p:tav>
                                          </p:tavLst>
                                        </p:anim>
                                      </p:childTnLst>
                                    </p:cTn>
                                  </p:par>
                                  <p:par>
                                    <p:cTn id="27" presetID="2" presetClass="entr" presetSubtype="4" fill="hold" grpId="0" nodeType="withEffect">
                                      <p:stCondLst>
                                        <p:cond delay="10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6" presetClass="entr" presetSubtype="32" fill="hold" grpId="0" nodeType="withEffect">
                                      <p:stCondLst>
                                        <p:cond delay="1500"/>
                                      </p:stCondLst>
                                      <p:childTnLst>
                                        <p:set>
                                          <p:cBhvr>
                                            <p:cTn id="32" dur="1" fill="hold">
                                              <p:stCondLst>
                                                <p:cond delay="0"/>
                                              </p:stCondLst>
                                            </p:cTn>
                                            <p:tgtEl>
                                              <p:spTgt spid="4"/>
                                            </p:tgtEl>
                                            <p:attrNameLst>
                                              <p:attrName>style.visibility</p:attrName>
                                            </p:attrNameLst>
                                          </p:cBhvr>
                                          <p:to>
                                            <p:strVal val="visible"/>
                                          </p:to>
                                        </p:set>
                                        <p:animEffect transition="in" filter="circle(out)">
                                          <p:cBhvr>
                                            <p:cTn id="33" dur="1000"/>
                                            <p:tgtEl>
                                              <p:spTgt spid="4"/>
                                            </p:tgtEl>
                                          </p:cBhvr>
                                        </p:animEffect>
                                      </p:childTnLst>
                                    </p:cTn>
                                  </p:par>
                                  <p:par>
                                    <p:cTn id="34" presetID="2" presetClass="entr" presetSubtype="8" fill="hold" grpId="0" nodeType="withEffect">
                                      <p:stCondLst>
                                        <p:cond delay="250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750" fill="hold"/>
                                            <p:tgtEl>
                                              <p:spTgt spid="25"/>
                                            </p:tgtEl>
                                            <p:attrNameLst>
                                              <p:attrName>ppt_x</p:attrName>
                                            </p:attrNameLst>
                                          </p:cBhvr>
                                          <p:tavLst>
                                            <p:tav tm="0">
                                              <p:val>
                                                <p:strVal val="0-#ppt_w/2"/>
                                              </p:val>
                                            </p:tav>
                                            <p:tav tm="100000">
                                              <p:val>
                                                <p:strVal val="#ppt_x"/>
                                              </p:val>
                                            </p:tav>
                                          </p:tavLst>
                                        </p:anim>
                                        <p:anim calcmode="lin" valueType="num">
                                          <p:cBhvr additive="base">
                                            <p:cTn id="37" dur="750" fill="hold"/>
                                            <p:tgtEl>
                                              <p:spTgt spid="25"/>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25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750" fill="hold"/>
                                            <p:tgtEl>
                                              <p:spTgt spid="30"/>
                                            </p:tgtEl>
                                            <p:attrNameLst>
                                              <p:attrName>ppt_x</p:attrName>
                                            </p:attrNameLst>
                                          </p:cBhvr>
                                          <p:tavLst>
                                            <p:tav tm="0">
                                              <p:val>
                                                <p:strVal val="1+#ppt_w/2"/>
                                              </p:val>
                                            </p:tav>
                                            <p:tav tm="100000">
                                              <p:val>
                                                <p:strVal val="#ppt_x"/>
                                              </p:val>
                                            </p:tav>
                                          </p:tavLst>
                                        </p:anim>
                                        <p:anim calcmode="lin" valueType="num">
                                          <p:cBhvr additive="base">
                                            <p:cTn id="41" dur="750" fill="hold"/>
                                            <p:tgtEl>
                                              <p:spTgt spid="30"/>
                                            </p:tgtEl>
                                            <p:attrNameLst>
                                              <p:attrName>ppt_y</p:attrName>
                                            </p:attrNameLst>
                                          </p:cBhvr>
                                          <p:tavLst>
                                            <p:tav tm="0">
                                              <p:val>
                                                <p:strVal val="#ppt_y"/>
                                              </p:val>
                                            </p:tav>
                                            <p:tav tm="100000">
                                              <p:val>
                                                <p:strVal val="#ppt_y"/>
                                              </p:val>
                                            </p:tav>
                                          </p:tavLst>
                                        </p:anim>
                                      </p:childTnLst>
                                    </p:cTn>
                                  </p:par>
                                  <p:par>
                                    <p:cTn id="42" presetID="6" presetClass="entr" presetSubtype="32" fill="hold" grpId="0" nodeType="withEffect">
                                      <p:stCondLst>
                                        <p:cond delay="3250"/>
                                      </p:stCondLst>
                                      <p:childTnLst>
                                        <p:set>
                                          <p:cBhvr>
                                            <p:cTn id="43" dur="1" fill="hold">
                                              <p:stCondLst>
                                                <p:cond delay="0"/>
                                              </p:stCondLst>
                                            </p:cTn>
                                            <p:tgtEl>
                                              <p:spTgt spid="26"/>
                                            </p:tgtEl>
                                            <p:attrNameLst>
                                              <p:attrName>style.visibility</p:attrName>
                                            </p:attrNameLst>
                                          </p:cBhvr>
                                          <p:to>
                                            <p:strVal val="visible"/>
                                          </p:to>
                                        </p:set>
                                        <p:animEffect transition="in" filter="circle(out)">
                                          <p:cBhvr>
                                            <p:cTn id="44" dur="1000"/>
                                            <p:tgtEl>
                                              <p:spTgt spid="26"/>
                                            </p:tgtEl>
                                          </p:cBhvr>
                                        </p:animEffect>
                                      </p:childTnLst>
                                    </p:cTn>
                                  </p:par>
                                  <p:par>
                                    <p:cTn id="45" presetID="2" presetClass="entr" presetSubtype="8" fill="hold" grpId="0" nodeType="withEffect">
                                      <p:stCondLst>
                                        <p:cond delay="425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750" fill="hold"/>
                                            <p:tgtEl>
                                              <p:spTgt spid="28"/>
                                            </p:tgtEl>
                                            <p:attrNameLst>
                                              <p:attrName>ppt_x</p:attrName>
                                            </p:attrNameLst>
                                          </p:cBhvr>
                                          <p:tavLst>
                                            <p:tav tm="0">
                                              <p:val>
                                                <p:strVal val="0-#ppt_w/2"/>
                                              </p:val>
                                            </p:tav>
                                            <p:tav tm="100000">
                                              <p:val>
                                                <p:strVal val="#ppt_x"/>
                                              </p:val>
                                            </p:tav>
                                          </p:tavLst>
                                        </p:anim>
                                        <p:anim calcmode="lin" valueType="num">
                                          <p:cBhvr additive="base">
                                            <p:cTn id="48" dur="75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425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750" fill="hold"/>
                                            <p:tgtEl>
                                              <p:spTgt spid="31"/>
                                            </p:tgtEl>
                                            <p:attrNameLst>
                                              <p:attrName>ppt_x</p:attrName>
                                            </p:attrNameLst>
                                          </p:cBhvr>
                                          <p:tavLst>
                                            <p:tav tm="0">
                                              <p:val>
                                                <p:strVal val="1+#ppt_w/2"/>
                                              </p:val>
                                            </p:tav>
                                            <p:tav tm="100000">
                                              <p:val>
                                                <p:strVal val="#ppt_x"/>
                                              </p:val>
                                            </p:tav>
                                          </p:tavLst>
                                        </p:anim>
                                        <p:anim calcmode="lin" valueType="num">
                                          <p:cBhvr additive="base">
                                            <p:cTn id="52" dur="750" fill="hold"/>
                                            <p:tgtEl>
                                              <p:spTgt spid="31"/>
                                            </p:tgtEl>
                                            <p:attrNameLst>
                                              <p:attrName>ppt_y</p:attrName>
                                            </p:attrNameLst>
                                          </p:cBhvr>
                                          <p:tavLst>
                                            <p:tav tm="0">
                                              <p:val>
                                                <p:strVal val="#ppt_y"/>
                                              </p:val>
                                            </p:tav>
                                            <p:tav tm="100000">
                                              <p:val>
                                                <p:strVal val="#ppt_y"/>
                                              </p:val>
                                            </p:tav>
                                          </p:tavLst>
                                        </p:anim>
                                      </p:childTnLst>
                                    </p:cTn>
                                  </p:par>
                                  <p:par>
                                    <p:cTn id="53" presetID="6" presetClass="entr" presetSubtype="32" fill="hold" grpId="0" nodeType="withEffect">
                                      <p:stCondLst>
                                        <p:cond delay="5000"/>
                                      </p:stCondLst>
                                      <p:childTnLst>
                                        <p:set>
                                          <p:cBhvr>
                                            <p:cTn id="54" dur="1" fill="hold">
                                              <p:stCondLst>
                                                <p:cond delay="0"/>
                                              </p:stCondLst>
                                            </p:cTn>
                                            <p:tgtEl>
                                              <p:spTgt spid="27"/>
                                            </p:tgtEl>
                                            <p:attrNameLst>
                                              <p:attrName>style.visibility</p:attrName>
                                            </p:attrNameLst>
                                          </p:cBhvr>
                                          <p:to>
                                            <p:strVal val="visible"/>
                                          </p:to>
                                        </p:set>
                                        <p:animEffect transition="in" filter="circle(out)">
                                          <p:cBhvr>
                                            <p:cTn id="55" dur="1000"/>
                                            <p:tgtEl>
                                              <p:spTgt spid="27"/>
                                            </p:tgtEl>
                                          </p:cBhvr>
                                        </p:animEffect>
                                      </p:childTnLst>
                                    </p:cTn>
                                  </p:par>
                                  <p:par>
                                    <p:cTn id="56" presetID="2" presetClass="entr" presetSubtype="8" fill="hold" grpId="0" nodeType="withEffect">
                                      <p:stCondLst>
                                        <p:cond delay="600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750" fill="hold"/>
                                            <p:tgtEl>
                                              <p:spTgt spid="29"/>
                                            </p:tgtEl>
                                            <p:attrNameLst>
                                              <p:attrName>ppt_x</p:attrName>
                                            </p:attrNameLst>
                                          </p:cBhvr>
                                          <p:tavLst>
                                            <p:tav tm="0">
                                              <p:val>
                                                <p:strVal val="0-#ppt_w/2"/>
                                              </p:val>
                                            </p:tav>
                                            <p:tav tm="100000">
                                              <p:val>
                                                <p:strVal val="#ppt_x"/>
                                              </p:val>
                                            </p:tav>
                                          </p:tavLst>
                                        </p:anim>
                                        <p:anim calcmode="lin" valueType="num">
                                          <p:cBhvr additive="base">
                                            <p:cTn id="59" dur="750" fill="hold"/>
                                            <p:tgtEl>
                                              <p:spTgt spid="29"/>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600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750" fill="hold"/>
                                            <p:tgtEl>
                                              <p:spTgt spid="32"/>
                                            </p:tgtEl>
                                            <p:attrNameLst>
                                              <p:attrName>ppt_x</p:attrName>
                                            </p:attrNameLst>
                                          </p:cBhvr>
                                          <p:tavLst>
                                            <p:tav tm="0">
                                              <p:val>
                                                <p:strVal val="1+#ppt_w/2"/>
                                              </p:val>
                                            </p:tav>
                                            <p:tav tm="100000">
                                              <p:val>
                                                <p:strVal val="#ppt_x"/>
                                              </p:val>
                                            </p:tav>
                                          </p:tavLst>
                                        </p:anim>
                                        <p:anim calcmode="lin" valueType="num">
                                          <p:cBhvr additive="base">
                                            <p:cTn id="63"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4" grpId="0" animBg="1"/>
          <p:bldP spid="22" grpId="0" animBg="1"/>
          <p:bldP spid="23" grpId="0" animBg="1"/>
          <p:bldP spid="24" grpId="0" animBg="1"/>
          <p:bldP spid="25" grpId="0"/>
          <p:bldP spid="4" grpId="0"/>
          <p:bldP spid="26" grpId="0"/>
          <p:bldP spid="27" grpId="0"/>
          <p:bldP spid="28" grpId="0"/>
          <p:bldP spid="29" grpId="0"/>
          <p:bldP spid="30" grpId="0"/>
          <p:bldP spid="31" grpId="0"/>
          <p:bldP spid="32"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light&#10;&#10;Description automatically generated">
            <a:extLst>
              <a:ext uri="{FF2B5EF4-FFF2-40B4-BE49-F238E27FC236}">
                <a16:creationId xmlns:a16="http://schemas.microsoft.com/office/drawing/2014/main" id="{F1F4E3B3-3BED-4C95-A26B-A6EFEF8D6C14}"/>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32535" r="81875"/>
          <a:stretch/>
        </p:blipFill>
        <p:spPr>
          <a:xfrm>
            <a:off x="0" y="2232400"/>
            <a:ext cx="2962573" cy="4629150"/>
          </a:xfrm>
          <a:prstGeom prst="rect">
            <a:avLst/>
          </a:prstGeom>
          <a:ln w="76200">
            <a:solidFill>
              <a:schemeClr val="bg1"/>
            </a:solidFill>
          </a:ln>
        </p:spPr>
      </p:pic>
      <p:pic>
        <p:nvPicPr>
          <p:cNvPr id="21" name="Picture 20" descr="A close up of an animal&#10;&#10;Description automatically generated">
            <a:extLst>
              <a:ext uri="{FF2B5EF4-FFF2-40B4-BE49-F238E27FC236}">
                <a16:creationId xmlns:a16="http://schemas.microsoft.com/office/drawing/2014/main" id="{A1F2D2C5-C849-445B-91E5-367243D47F6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27583" r="74952"/>
          <a:stretch/>
        </p:blipFill>
        <p:spPr>
          <a:xfrm>
            <a:off x="-226373" y="3700593"/>
            <a:ext cx="2620243" cy="3157407"/>
          </a:xfrm>
          <a:prstGeom prst="rect">
            <a:avLst/>
          </a:prstGeom>
        </p:spPr>
      </p:pic>
      <p:pic>
        <p:nvPicPr>
          <p:cNvPr id="12" name="Picture 11">
            <a:extLst>
              <a:ext uri="{FF2B5EF4-FFF2-40B4-BE49-F238E27FC236}">
                <a16:creationId xmlns:a16="http://schemas.microsoft.com/office/drawing/2014/main" id="{F46115B2-2CCD-478D-A464-63084D304AC8}"/>
              </a:ext>
            </a:extLst>
          </p:cNvPr>
          <p:cNvPicPr>
            <a:picLocks noChangeAspect="1"/>
          </p:cNvPicPr>
          <p:nvPr/>
        </p:nvPicPr>
        <p:blipFill rotWithShape="1">
          <a:blip r:embed="rId4">
            <a:extLst>
              <a:ext uri="{28A0092B-C50C-407E-A947-70E740481C1C}">
                <a14:useLocalDpi xmlns:a14="http://schemas.microsoft.com/office/drawing/2010/main" val="0"/>
              </a:ext>
            </a:extLst>
          </a:blip>
          <a:srcRect l="27787" r="30426"/>
          <a:stretch/>
        </p:blipFill>
        <p:spPr>
          <a:xfrm>
            <a:off x="6055361" y="2232400"/>
            <a:ext cx="3088640" cy="4625600"/>
          </a:xfrm>
          <a:prstGeom prst="rect">
            <a:avLst/>
          </a:prstGeom>
          <a:ln w="76200">
            <a:solidFill>
              <a:schemeClr val="bg1"/>
            </a:solidFill>
          </a:ln>
        </p:spPr>
      </p:pic>
      <p:pic>
        <p:nvPicPr>
          <p:cNvPr id="10" name="Picture 9">
            <a:extLst>
              <a:ext uri="{FF2B5EF4-FFF2-40B4-BE49-F238E27FC236}">
                <a16:creationId xmlns:a16="http://schemas.microsoft.com/office/drawing/2014/main" id="{D45B5189-4D05-48B0-A7AD-A516DA5BB627}"/>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r="47636"/>
          <a:stretch/>
        </p:blipFill>
        <p:spPr>
          <a:xfrm>
            <a:off x="3027680" y="2232400"/>
            <a:ext cx="3027680" cy="4625600"/>
          </a:xfrm>
          <a:prstGeom prst="rect">
            <a:avLst/>
          </a:prstGeom>
          <a:ln w="76200">
            <a:solidFill>
              <a:schemeClr val="bg1"/>
            </a:solidFill>
          </a:ln>
        </p:spPr>
      </p:pic>
      <p:sp>
        <p:nvSpPr>
          <p:cNvPr id="16" name="TextBox 15">
            <a:extLst>
              <a:ext uri="{FF2B5EF4-FFF2-40B4-BE49-F238E27FC236}">
                <a16:creationId xmlns:a16="http://schemas.microsoft.com/office/drawing/2014/main" id="{4FD57DA4-EEBF-4440-B300-278E08A24308}"/>
              </a:ext>
            </a:extLst>
          </p:cNvPr>
          <p:cNvSpPr txBox="1"/>
          <p:nvPr/>
        </p:nvSpPr>
        <p:spPr>
          <a:xfrm>
            <a:off x="2297573" y="729204"/>
            <a:ext cx="4548851" cy="923330"/>
          </a:xfrm>
          <a:prstGeom prst="rect">
            <a:avLst/>
          </a:prstGeom>
          <a:solidFill>
            <a:schemeClr val="bg1"/>
          </a:solidFill>
        </p:spPr>
        <p:txBody>
          <a:bodyPr wrap="square" rtlCol="0">
            <a:spAutoFit/>
          </a:bodyPr>
          <a:lstStyle/>
          <a:p>
            <a:pPr algn="ctr"/>
            <a:r>
              <a:rPr lang="vi-VN" sz="5400" b="1">
                <a:latin typeface="Bauhaus-Light" panose="02020500000000000000" pitchFamily="18" charset="-93"/>
                <a:ea typeface="Bauhaus-Light" panose="02020500000000000000" pitchFamily="18" charset="-93"/>
                <a:cs typeface="Bauhaus-Light" panose="02020500000000000000" pitchFamily="18" charset="-93"/>
              </a:rPr>
              <a:t>SỰ PHÁT TRIỂN</a:t>
            </a:r>
          </a:p>
        </p:txBody>
      </p:sp>
      <p:sp>
        <p:nvSpPr>
          <p:cNvPr id="15" name="Rectangle 14">
            <a:extLst>
              <a:ext uri="{FF2B5EF4-FFF2-40B4-BE49-F238E27FC236}">
                <a16:creationId xmlns:a16="http://schemas.microsoft.com/office/drawing/2014/main" id="{434F2F20-BD24-431B-901A-C98A5D36F5C5}"/>
              </a:ext>
            </a:extLst>
          </p:cNvPr>
          <p:cNvSpPr/>
          <p:nvPr/>
        </p:nvSpPr>
        <p:spPr>
          <a:xfrm>
            <a:off x="0" y="0"/>
            <a:ext cx="9144000" cy="520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a:extLst>
              <a:ext uri="{FF2B5EF4-FFF2-40B4-BE49-F238E27FC236}">
                <a16:creationId xmlns:a16="http://schemas.microsoft.com/office/drawing/2014/main" id="{760A8A40-1040-4D19-B916-58F20FF08ABE}"/>
              </a:ext>
            </a:extLst>
          </p:cNvPr>
          <p:cNvSpPr txBox="1"/>
          <p:nvPr/>
        </p:nvSpPr>
        <p:spPr>
          <a:xfrm>
            <a:off x="168315" y="6151945"/>
            <a:ext cx="2794258"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Yếu tố kỹ thuật</a:t>
            </a:r>
          </a:p>
        </p:txBody>
      </p:sp>
      <p:sp>
        <p:nvSpPr>
          <p:cNvPr id="18" name="TextBox 17">
            <a:extLst>
              <a:ext uri="{FF2B5EF4-FFF2-40B4-BE49-F238E27FC236}">
                <a16:creationId xmlns:a16="http://schemas.microsoft.com/office/drawing/2014/main" id="{988FBA1D-DD78-43C4-8204-CDC30D304EBB}"/>
              </a:ext>
            </a:extLst>
          </p:cNvPr>
          <p:cNvSpPr txBox="1"/>
          <p:nvPr/>
        </p:nvSpPr>
        <p:spPr>
          <a:xfrm>
            <a:off x="2866415" y="6151945"/>
            <a:ext cx="3295057"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Công nghệ sinh học</a:t>
            </a:r>
          </a:p>
        </p:txBody>
      </p:sp>
      <p:sp>
        <p:nvSpPr>
          <p:cNvPr id="19" name="TextBox 18">
            <a:extLst>
              <a:ext uri="{FF2B5EF4-FFF2-40B4-BE49-F238E27FC236}">
                <a16:creationId xmlns:a16="http://schemas.microsoft.com/office/drawing/2014/main" id="{F748A9B8-2831-4798-A9AD-405065D5368F}"/>
              </a:ext>
            </a:extLst>
          </p:cNvPr>
          <p:cNvSpPr txBox="1"/>
          <p:nvPr/>
        </p:nvSpPr>
        <p:spPr>
          <a:xfrm>
            <a:off x="5952152" y="6151945"/>
            <a:ext cx="3295057"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Vật lý</a:t>
            </a:r>
          </a:p>
        </p:txBody>
      </p:sp>
      <p:sp>
        <p:nvSpPr>
          <p:cNvPr id="2" name="Date Placeholder 1">
            <a:extLst>
              <a:ext uri="{FF2B5EF4-FFF2-40B4-BE49-F238E27FC236}">
                <a16:creationId xmlns:a16="http://schemas.microsoft.com/office/drawing/2014/main" id="{D8BB7C1F-0D0A-4AAA-A868-D7660A4395E6}"/>
              </a:ext>
            </a:extLst>
          </p:cNvPr>
          <p:cNvSpPr>
            <a:spLocks noGrp="1"/>
          </p:cNvSpPr>
          <p:nvPr>
            <p:ph type="dt" sz="half" idx="10"/>
          </p:nvPr>
        </p:nvSpPr>
        <p:spPr/>
        <p:txBody>
          <a:bodyPr/>
          <a:lstStyle/>
          <a:p>
            <a:fld id="{4B60F056-8394-466C-9AA9-10FE10739B47}" type="datetime1">
              <a:rPr lang="vi-VN" smtClean="0"/>
              <a:t>02/06/2019</a:t>
            </a:fld>
            <a:endParaRPr lang="vi-VN"/>
          </a:p>
        </p:txBody>
      </p:sp>
      <p:sp>
        <p:nvSpPr>
          <p:cNvPr id="3" name="Slide Number Placeholder 2">
            <a:extLst>
              <a:ext uri="{FF2B5EF4-FFF2-40B4-BE49-F238E27FC236}">
                <a16:creationId xmlns:a16="http://schemas.microsoft.com/office/drawing/2014/main" id="{45E0F327-B1B1-44BD-83F1-5BF99982302C}"/>
              </a:ext>
            </a:extLst>
          </p:cNvPr>
          <p:cNvSpPr>
            <a:spLocks noGrp="1"/>
          </p:cNvSpPr>
          <p:nvPr>
            <p:ph type="sldNum" sz="quarter" idx="12"/>
          </p:nvPr>
        </p:nvSpPr>
        <p:spPr/>
        <p:txBody>
          <a:bodyPr/>
          <a:lstStyle/>
          <a:p>
            <a:fld id="{13E96556-E26A-4B4C-A62E-531346E201EF}" type="slidenum">
              <a:rPr lang="vi-VN" smtClean="0"/>
              <a:t>38</a:t>
            </a:fld>
            <a:endParaRPr lang="vi-VN"/>
          </a:p>
        </p:txBody>
      </p:sp>
    </p:spTree>
    <p:extLst>
      <p:ext uri="{BB962C8B-B14F-4D97-AF65-F5344CB8AC3E}">
        <p14:creationId xmlns:p14="http://schemas.microsoft.com/office/powerpoint/2010/main" val="55097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6115B2-2CCD-478D-A464-63084D304AC8}"/>
              </a:ext>
            </a:extLst>
          </p:cNvPr>
          <p:cNvPicPr>
            <a:picLocks noChangeAspect="1"/>
          </p:cNvPicPr>
          <p:nvPr/>
        </p:nvPicPr>
        <p:blipFill rotWithShape="1">
          <a:blip r:embed="rId2">
            <a:extLst>
              <a:ext uri="{28A0092B-C50C-407E-A947-70E740481C1C}">
                <a14:useLocalDpi xmlns:a14="http://schemas.microsoft.com/office/drawing/2010/main" val="0"/>
              </a:ext>
            </a:extLst>
          </a:blip>
          <a:srcRect l="1" t="319" r="170" b="1052"/>
          <a:stretch/>
        </p:blipFill>
        <p:spPr>
          <a:xfrm>
            <a:off x="2266065" y="-3550"/>
            <a:ext cx="11097743" cy="6861550"/>
          </a:xfrm>
          <a:prstGeom prst="rect">
            <a:avLst/>
          </a:prstGeom>
          <a:ln w="76200">
            <a:noFill/>
          </a:ln>
        </p:spPr>
      </p:pic>
      <p:sp>
        <p:nvSpPr>
          <p:cNvPr id="14" name="Rectangle 14">
            <a:extLst>
              <a:ext uri="{FF2B5EF4-FFF2-40B4-BE49-F238E27FC236}">
                <a16:creationId xmlns:a16="http://schemas.microsoft.com/office/drawing/2014/main" id="{16A025D4-38D2-4AE5-B6D9-7660E2E47666}"/>
              </a:ext>
            </a:extLst>
          </p:cNvPr>
          <p:cNvSpPr/>
          <p:nvPr/>
        </p:nvSpPr>
        <p:spPr>
          <a:xfrm>
            <a:off x="0" y="0"/>
            <a:ext cx="2266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 name="Picture 19" descr="A picture containing light&#10;&#10;Description automatically generated">
            <a:extLst>
              <a:ext uri="{FF2B5EF4-FFF2-40B4-BE49-F238E27FC236}">
                <a16:creationId xmlns:a16="http://schemas.microsoft.com/office/drawing/2014/main" id="{F1F4E3B3-3BED-4C95-A26B-A6EFEF8D6C14}"/>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32535" r="81875"/>
          <a:stretch/>
        </p:blipFill>
        <p:spPr>
          <a:xfrm>
            <a:off x="0" y="7083800"/>
            <a:ext cx="2962573" cy="4629150"/>
          </a:xfrm>
          <a:prstGeom prst="rect">
            <a:avLst/>
          </a:prstGeom>
          <a:ln w="76200">
            <a:solidFill>
              <a:schemeClr val="bg1"/>
            </a:solidFill>
          </a:ln>
        </p:spPr>
      </p:pic>
      <p:pic>
        <p:nvPicPr>
          <p:cNvPr id="21" name="Picture 20" descr="A close up of an animal&#10;&#10;Description automatically generated">
            <a:extLst>
              <a:ext uri="{FF2B5EF4-FFF2-40B4-BE49-F238E27FC236}">
                <a16:creationId xmlns:a16="http://schemas.microsoft.com/office/drawing/2014/main" id="{A1F2D2C5-C849-445B-91E5-367243D47F6A}"/>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t="27583" r="74952"/>
          <a:stretch/>
        </p:blipFill>
        <p:spPr>
          <a:xfrm>
            <a:off x="-226373" y="8551993"/>
            <a:ext cx="2620243" cy="3157407"/>
          </a:xfrm>
          <a:prstGeom prst="rect">
            <a:avLst/>
          </a:prstGeom>
        </p:spPr>
      </p:pic>
      <p:pic>
        <p:nvPicPr>
          <p:cNvPr id="10" name="Picture 9">
            <a:extLst>
              <a:ext uri="{FF2B5EF4-FFF2-40B4-BE49-F238E27FC236}">
                <a16:creationId xmlns:a16="http://schemas.microsoft.com/office/drawing/2014/main" id="{D45B5189-4D05-48B0-A7AD-A516DA5BB627}"/>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r="47636"/>
          <a:stretch/>
        </p:blipFill>
        <p:spPr>
          <a:xfrm>
            <a:off x="3027680" y="8264900"/>
            <a:ext cx="3027680" cy="4625600"/>
          </a:xfrm>
          <a:prstGeom prst="rect">
            <a:avLst/>
          </a:prstGeom>
          <a:ln w="76200">
            <a:solidFill>
              <a:schemeClr val="bg1"/>
            </a:solidFill>
          </a:ln>
        </p:spPr>
      </p:pic>
      <p:sp>
        <p:nvSpPr>
          <p:cNvPr id="16" name="TextBox 15">
            <a:extLst>
              <a:ext uri="{FF2B5EF4-FFF2-40B4-BE49-F238E27FC236}">
                <a16:creationId xmlns:a16="http://schemas.microsoft.com/office/drawing/2014/main" id="{4FD57DA4-EEBF-4440-B300-278E08A24308}"/>
              </a:ext>
            </a:extLst>
          </p:cNvPr>
          <p:cNvSpPr txBox="1"/>
          <p:nvPr/>
        </p:nvSpPr>
        <p:spPr>
          <a:xfrm>
            <a:off x="-1754593" y="-1687395"/>
            <a:ext cx="4548851" cy="923330"/>
          </a:xfrm>
          <a:prstGeom prst="rect">
            <a:avLst/>
          </a:prstGeom>
          <a:solidFill>
            <a:schemeClr val="bg1"/>
          </a:solidFill>
        </p:spPr>
        <p:txBody>
          <a:bodyPr wrap="square" rtlCol="0">
            <a:spAutoFit/>
          </a:bodyPr>
          <a:lstStyle/>
          <a:p>
            <a:pPr algn="ctr"/>
            <a:r>
              <a:rPr lang="vi-VN" sz="5400" b="1">
                <a:latin typeface="Bauhaus-Light" panose="02020500000000000000" pitchFamily="18" charset="-93"/>
                <a:ea typeface="Bauhaus-Light" panose="02020500000000000000" pitchFamily="18" charset="-93"/>
                <a:cs typeface="Bauhaus-Light" panose="02020500000000000000" pitchFamily="18" charset="-93"/>
              </a:rPr>
              <a:t>SỰ PHÁT TRIỂN</a:t>
            </a:r>
          </a:p>
        </p:txBody>
      </p:sp>
      <p:sp>
        <p:nvSpPr>
          <p:cNvPr id="17" name="TextBox 16">
            <a:extLst>
              <a:ext uri="{FF2B5EF4-FFF2-40B4-BE49-F238E27FC236}">
                <a16:creationId xmlns:a16="http://schemas.microsoft.com/office/drawing/2014/main" id="{760A8A40-1040-4D19-B916-58F20FF08ABE}"/>
              </a:ext>
            </a:extLst>
          </p:cNvPr>
          <p:cNvSpPr txBox="1"/>
          <p:nvPr/>
        </p:nvSpPr>
        <p:spPr>
          <a:xfrm>
            <a:off x="0" y="7556287"/>
            <a:ext cx="2794258"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Yếu tố kỹ thuật</a:t>
            </a:r>
          </a:p>
        </p:txBody>
      </p:sp>
      <p:sp>
        <p:nvSpPr>
          <p:cNvPr id="18" name="TextBox 17">
            <a:extLst>
              <a:ext uri="{FF2B5EF4-FFF2-40B4-BE49-F238E27FC236}">
                <a16:creationId xmlns:a16="http://schemas.microsoft.com/office/drawing/2014/main" id="{988FBA1D-DD78-43C4-8204-CDC30D304EBB}"/>
              </a:ext>
            </a:extLst>
          </p:cNvPr>
          <p:cNvSpPr txBox="1"/>
          <p:nvPr/>
        </p:nvSpPr>
        <p:spPr>
          <a:xfrm>
            <a:off x="2924469" y="8618966"/>
            <a:ext cx="3295057" cy="523220"/>
          </a:xfrm>
          <a:prstGeom prst="rect">
            <a:avLst/>
          </a:prstGeom>
          <a:noFill/>
        </p:spPr>
        <p:txBody>
          <a:bodyPr wrap="square" rtlCol="0">
            <a:spAutoFit/>
          </a:bodyPr>
          <a:lstStyle/>
          <a:p>
            <a:pPr algn="ctr"/>
            <a:r>
              <a:rPr lang="vi-VN" sz="2800" b="1">
                <a:solidFill>
                  <a:schemeClr val="bg1"/>
                </a:solidFill>
                <a:latin typeface="Bauhaus-Light" panose="02020500000000000000" pitchFamily="18" charset="-93"/>
                <a:ea typeface="Bauhaus-Light" panose="02020500000000000000" pitchFamily="18" charset="-93"/>
                <a:cs typeface="Bauhaus-Light" panose="02020500000000000000" pitchFamily="18" charset="-93"/>
              </a:rPr>
              <a:t>Công nghệ sinh học</a:t>
            </a:r>
          </a:p>
        </p:txBody>
      </p:sp>
      <p:sp>
        <p:nvSpPr>
          <p:cNvPr id="19" name="TextBox 18">
            <a:extLst>
              <a:ext uri="{FF2B5EF4-FFF2-40B4-BE49-F238E27FC236}">
                <a16:creationId xmlns:a16="http://schemas.microsoft.com/office/drawing/2014/main" id="{F748A9B8-2831-4798-A9AD-405065D5368F}"/>
              </a:ext>
            </a:extLst>
          </p:cNvPr>
          <p:cNvSpPr txBox="1"/>
          <p:nvPr/>
        </p:nvSpPr>
        <p:spPr>
          <a:xfrm>
            <a:off x="-1" y="1041065"/>
            <a:ext cx="2393870" cy="830997"/>
          </a:xfrm>
          <a:prstGeom prst="rect">
            <a:avLst/>
          </a:prstGeom>
          <a:noFill/>
        </p:spPr>
        <p:txBody>
          <a:bodyPr wrap="square" rtlCol="0">
            <a:spAutoFit/>
          </a:bodyPr>
          <a:lstStyle/>
          <a:p>
            <a:pPr algn="ctr"/>
            <a:r>
              <a:rPr lang="vi-VN" sz="4800" b="1">
                <a:latin typeface="Bauhaus-Light" panose="02020500000000000000" pitchFamily="18" charset="-93"/>
                <a:ea typeface="Bauhaus-Light" panose="02020500000000000000" pitchFamily="18" charset="-93"/>
                <a:cs typeface="Bauhaus-Light" panose="02020500000000000000" pitchFamily="18" charset="-93"/>
              </a:rPr>
              <a:t>Vật lý</a:t>
            </a:r>
          </a:p>
        </p:txBody>
      </p:sp>
      <p:sp>
        <p:nvSpPr>
          <p:cNvPr id="2" name="Hộp Văn bản 1">
            <a:extLst>
              <a:ext uri="{FF2B5EF4-FFF2-40B4-BE49-F238E27FC236}">
                <a16:creationId xmlns:a16="http://schemas.microsoft.com/office/drawing/2014/main" id="{F322BBCD-00AB-44A5-92BD-7A7384D378F2}"/>
              </a:ext>
            </a:extLst>
          </p:cNvPr>
          <p:cNvSpPr txBox="1"/>
          <p:nvPr/>
        </p:nvSpPr>
        <p:spPr>
          <a:xfrm>
            <a:off x="14617" y="2125805"/>
            <a:ext cx="2138262" cy="3970318"/>
          </a:xfrm>
          <a:prstGeom prst="rect">
            <a:avLst/>
          </a:prstGeom>
          <a:noFill/>
        </p:spPr>
        <p:txBody>
          <a:bodyPr wrap="square" rtlCol="0">
            <a:spAutoFit/>
          </a:bodyPr>
          <a:lstStyle/>
          <a:p>
            <a:pPr marL="285750" lvl="0" indent="-285750" algn="just">
              <a:buFont typeface="Arial" panose="020B0604020202020204" pitchFamily="34" charset="0"/>
              <a:buChar char="•"/>
            </a:pPr>
            <a:r>
              <a:rPr lang="en-US" b="1">
                <a:latin typeface="Bauhaus-Light" panose="02020500000000000000" pitchFamily="18" charset="0"/>
                <a:ea typeface="Bauhaus-Light" panose="02020500000000000000" pitchFamily="18" charset="0"/>
                <a:cs typeface="Bauhaus-Light" panose="02020500000000000000" pitchFamily="18" charset="0"/>
              </a:rPr>
              <a:t>Công nghệ in 3D</a:t>
            </a:r>
            <a:r>
              <a:rPr lang="en-US">
                <a:latin typeface="Bauhaus-Light" panose="02020500000000000000" pitchFamily="18" charset="0"/>
                <a:ea typeface="Bauhaus-Light" panose="02020500000000000000" pitchFamily="18" charset="0"/>
                <a:cs typeface="Bauhaus-Light" panose="02020500000000000000" pitchFamily="18" charset="0"/>
              </a:rPr>
              <a:t>: tạo ra các vật bằng việc in các lớp từ bản vẽ 3D.</a:t>
            </a:r>
          </a:p>
          <a:p>
            <a:pPr marL="285750" lvl="0" indent="-285750" algn="just">
              <a:buFont typeface="Arial" panose="020B0604020202020204" pitchFamily="34" charset="0"/>
              <a:buChar char="•"/>
            </a:pPr>
            <a:endParaRPr lang="en-US">
              <a:latin typeface="Bauhaus-Light" panose="02020500000000000000" pitchFamily="18" charset="0"/>
              <a:ea typeface="Bauhaus-Light" panose="02020500000000000000" pitchFamily="18" charset="0"/>
              <a:cs typeface="Bauhaus-Light" panose="02020500000000000000" pitchFamily="18" charset="0"/>
            </a:endParaRPr>
          </a:p>
          <a:p>
            <a:pPr marL="285750" lvl="0" indent="-285750" algn="just">
              <a:buFont typeface="Arial" panose="020B0604020202020204" pitchFamily="34" charset="0"/>
              <a:buChar char="•"/>
            </a:pPr>
            <a:r>
              <a:rPr lang="en-US" b="1">
                <a:latin typeface="Bauhaus-Light" panose="02020500000000000000" pitchFamily="18" charset="0"/>
                <a:ea typeface="Bauhaus-Light" panose="02020500000000000000" pitchFamily="18" charset="0"/>
                <a:cs typeface="Bauhaus-Light" panose="02020500000000000000" pitchFamily="18" charset="0"/>
              </a:rPr>
              <a:t>Vật liệu mới</a:t>
            </a:r>
            <a:r>
              <a:rPr lang="en-US">
                <a:latin typeface="Bauhaus-Light" panose="02020500000000000000" pitchFamily="18" charset="0"/>
                <a:ea typeface="Bauhaus-Light" panose="02020500000000000000" pitchFamily="18" charset="0"/>
                <a:cs typeface="Bauhaus-Light" panose="02020500000000000000" pitchFamily="18" charset="0"/>
              </a:rPr>
              <a:t>: mang những thuốc tính từng bị coi là viễn tưởng như nhẹ hơn, bền hơn, có khả năng tái chế và dễ thích ứng.</a:t>
            </a:r>
          </a:p>
          <a:p>
            <a:pPr algn="just"/>
            <a:endParaRPr lang="en-US"/>
          </a:p>
        </p:txBody>
      </p:sp>
      <p:sp>
        <p:nvSpPr>
          <p:cNvPr id="3" name="Date Placeholder 2">
            <a:extLst>
              <a:ext uri="{FF2B5EF4-FFF2-40B4-BE49-F238E27FC236}">
                <a16:creationId xmlns:a16="http://schemas.microsoft.com/office/drawing/2014/main" id="{65536CD2-1EEB-4111-8A5D-3549F8F18670}"/>
              </a:ext>
            </a:extLst>
          </p:cNvPr>
          <p:cNvSpPr>
            <a:spLocks noGrp="1"/>
          </p:cNvSpPr>
          <p:nvPr>
            <p:ph type="dt" sz="half" idx="10"/>
          </p:nvPr>
        </p:nvSpPr>
        <p:spPr/>
        <p:txBody>
          <a:bodyPr/>
          <a:lstStyle/>
          <a:p>
            <a:fld id="{40916565-523E-4CE8-B4B5-5C324EE5F3EB}" type="datetime1">
              <a:rPr lang="vi-VN" smtClean="0"/>
              <a:t>02/06/2019</a:t>
            </a:fld>
            <a:endParaRPr lang="vi-VN"/>
          </a:p>
        </p:txBody>
      </p:sp>
      <p:sp>
        <p:nvSpPr>
          <p:cNvPr id="4" name="Slide Number Placeholder 3">
            <a:extLst>
              <a:ext uri="{FF2B5EF4-FFF2-40B4-BE49-F238E27FC236}">
                <a16:creationId xmlns:a16="http://schemas.microsoft.com/office/drawing/2014/main" id="{45F779CC-26B2-4DAA-8536-AEB82A30B010}"/>
              </a:ext>
            </a:extLst>
          </p:cNvPr>
          <p:cNvSpPr>
            <a:spLocks noGrp="1"/>
          </p:cNvSpPr>
          <p:nvPr>
            <p:ph type="sldNum" sz="quarter" idx="12"/>
          </p:nvPr>
        </p:nvSpPr>
        <p:spPr/>
        <p:txBody>
          <a:bodyPr/>
          <a:lstStyle/>
          <a:p>
            <a:fld id="{13E96556-E26A-4B4C-A62E-531346E201EF}" type="slidenum">
              <a:rPr lang="vi-VN" smtClean="0"/>
              <a:t>39</a:t>
            </a:fld>
            <a:endParaRPr lang="vi-VN"/>
          </a:p>
        </p:txBody>
      </p:sp>
    </p:spTree>
    <p:extLst>
      <p:ext uri="{BB962C8B-B14F-4D97-AF65-F5344CB8AC3E}">
        <p14:creationId xmlns:p14="http://schemas.microsoft.com/office/powerpoint/2010/main" val="322815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88889E-6 0.00023 L -0.45243 0.00023 " pathEditMode="relative" rAng="0" ptsTypes="AA">
                                      <p:cBhvr>
                                        <p:cTn id="6" dur="10000" fill="hold"/>
                                        <p:tgtEl>
                                          <p:spTgt spid="12"/>
                                        </p:tgtEl>
                                        <p:attrNameLst>
                                          <p:attrName>ppt_x</p:attrName>
                                          <p:attrName>ppt_y</p:attrName>
                                        </p:attrNameLst>
                                      </p:cBhvr>
                                      <p:rCtr x="-22622" y="0"/>
                                    </p:animMotion>
                                  </p:childTnLst>
                                </p:cTn>
                              </p:par>
                              <p:par>
                                <p:cTn id="7" presetID="2" presetClass="entr" presetSubtype="8" decel="10000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anim calcmode="lin" valueType="num">
                                      <p:cBhvr additive="base">
                                        <p:cTn id="9" dur="75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0" dur="750" fill="hold"/>
                                        <p:tgtEl>
                                          <p:spTgt spid="2">
                                            <p:txEl>
                                              <p:pRg st="0" end="0"/>
                                            </p:txEl>
                                          </p:spTgt>
                                        </p:tgtEl>
                                        <p:attrNameLst>
                                          <p:attrName>ppt_y</p:attrName>
                                        </p:attrNameLst>
                                      </p:cBhvr>
                                      <p:tavLst>
                                        <p:tav tm="0">
                                          <p:val>
                                            <p:strVal val="#ppt_y"/>
                                          </p:val>
                                        </p:tav>
                                        <p:tav tm="100000">
                                          <p:val>
                                            <p:strVal val="#ppt_y"/>
                                          </p:val>
                                        </p:tav>
                                      </p:tavLst>
                                    </p:anim>
                                  </p:childTnLst>
                                </p:cTn>
                              </p:par>
                              <p:par>
                                <p:cTn id="11" presetID="2" presetClass="entr" presetSubtype="8" decel="100000" fill="hold" grpId="0" nodeType="withEffect">
                                  <p:stCondLst>
                                    <p:cond delay="20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75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75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E:\01 - MOMOffice\[ 10 ] Identity\[ 05 ] Powerpoint Graphics\world_m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5" y="1700249"/>
            <a:ext cx="8138431" cy="41028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83" name="Straight Connector 82"/>
          <p:cNvCxnSpPr>
            <a:stCxn id="16" idx="1"/>
          </p:cNvCxnSpPr>
          <p:nvPr/>
        </p:nvCxnSpPr>
        <p:spPr>
          <a:xfrm flipH="1">
            <a:off x="4726812" y="1961120"/>
            <a:ext cx="1071979" cy="70420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00261" y="3320656"/>
            <a:ext cx="1097280"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Manufacturing Renaissance</a:t>
            </a:r>
          </a:p>
        </p:txBody>
      </p:sp>
      <p:pic>
        <p:nvPicPr>
          <p:cNvPr id="6" name="Picture 4" descr="Flag of the United States of Amer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6642" y="3229215"/>
            <a:ext cx="347240" cy="18288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a:bodyPr>
          <a:lstStyle/>
          <a:p>
            <a:pPr algn="ctr"/>
            <a:r>
              <a:rPr lang="en-US" sz="3000" dirty="0"/>
              <a:t>World “Growth” Initiatives </a:t>
            </a:r>
          </a:p>
        </p:txBody>
      </p:sp>
      <p:sp>
        <p:nvSpPr>
          <p:cNvPr id="9" name="Rectangle 8"/>
          <p:cNvSpPr/>
          <p:nvPr/>
        </p:nvSpPr>
        <p:spPr>
          <a:xfrm>
            <a:off x="2971116" y="3046339"/>
            <a:ext cx="1097280"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Industry of the Future</a:t>
            </a:r>
          </a:p>
        </p:txBody>
      </p:sp>
      <p:pic>
        <p:nvPicPr>
          <p:cNvPr id="10" name="Picture 2" descr="Image of National Fla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4660" y="2954899"/>
            <a:ext cx="272913" cy="18288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025127" y="2497705"/>
            <a:ext cx="1097280"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High Value</a:t>
            </a:r>
          </a:p>
          <a:p>
            <a:pPr algn="ctr"/>
            <a:r>
              <a:rPr lang="en-US" sz="900" b="1" dirty="0"/>
              <a:t>Manufacturing</a:t>
            </a:r>
          </a:p>
        </p:txBody>
      </p:sp>
      <p:sp>
        <p:nvSpPr>
          <p:cNvPr id="14" name="Rectangle 13"/>
          <p:cNvSpPr/>
          <p:nvPr/>
        </p:nvSpPr>
        <p:spPr>
          <a:xfrm>
            <a:off x="3428311" y="2101438"/>
            <a:ext cx="1097280"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Smart </a:t>
            </a:r>
          </a:p>
          <a:p>
            <a:pPr algn="ctr"/>
            <a:r>
              <a:rPr lang="en-US" sz="900" b="1" dirty="0"/>
              <a:t>Industry</a:t>
            </a:r>
          </a:p>
        </p:txBody>
      </p:sp>
      <p:sp>
        <p:nvSpPr>
          <p:cNvPr id="15" name="Rectangle 14"/>
          <p:cNvSpPr/>
          <p:nvPr/>
        </p:nvSpPr>
        <p:spPr>
          <a:xfrm>
            <a:off x="4572355" y="2021478"/>
            <a:ext cx="1097280"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Made</a:t>
            </a:r>
          </a:p>
          <a:p>
            <a:pPr algn="ctr"/>
            <a:r>
              <a:rPr lang="en-US" sz="900" b="1" dirty="0"/>
              <a:t>Difference</a:t>
            </a:r>
          </a:p>
        </p:txBody>
      </p:sp>
      <p:sp>
        <p:nvSpPr>
          <p:cNvPr id="16" name="Rectangle 15"/>
          <p:cNvSpPr/>
          <p:nvPr/>
        </p:nvSpPr>
        <p:spPr>
          <a:xfrm>
            <a:off x="5798790" y="1778242"/>
            <a:ext cx="1097280"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t>Produktion</a:t>
            </a:r>
            <a:endParaRPr lang="en-US" sz="900" b="1" dirty="0"/>
          </a:p>
          <a:p>
            <a:pPr algn="ctr"/>
            <a:r>
              <a:rPr lang="en-US" sz="900" b="1" dirty="0"/>
              <a:t>2030</a:t>
            </a:r>
          </a:p>
        </p:txBody>
      </p:sp>
      <p:sp>
        <p:nvSpPr>
          <p:cNvPr id="17" name="Rectangle 16"/>
          <p:cNvSpPr/>
          <p:nvPr/>
        </p:nvSpPr>
        <p:spPr>
          <a:xfrm>
            <a:off x="5836859" y="2223388"/>
            <a:ext cx="1295434"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Industrial Internet Business Revolution</a:t>
            </a:r>
          </a:p>
        </p:txBody>
      </p:sp>
      <p:sp>
        <p:nvSpPr>
          <p:cNvPr id="18" name="Rectangle 17"/>
          <p:cNvSpPr/>
          <p:nvPr/>
        </p:nvSpPr>
        <p:spPr>
          <a:xfrm>
            <a:off x="5798790" y="2665329"/>
            <a:ext cx="1189068"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Industry  4.0</a:t>
            </a:r>
          </a:p>
        </p:txBody>
      </p:sp>
      <p:sp>
        <p:nvSpPr>
          <p:cNvPr id="19" name="Rectangle 18"/>
          <p:cNvSpPr/>
          <p:nvPr/>
        </p:nvSpPr>
        <p:spPr>
          <a:xfrm>
            <a:off x="7902491" y="3285103"/>
            <a:ext cx="1189068"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Innovation  25’ Program</a:t>
            </a:r>
          </a:p>
        </p:txBody>
      </p:sp>
      <p:sp>
        <p:nvSpPr>
          <p:cNvPr id="20" name="Rectangle 19"/>
          <p:cNvSpPr/>
          <p:nvPr/>
        </p:nvSpPr>
        <p:spPr>
          <a:xfrm>
            <a:off x="7498048" y="3827703"/>
            <a:ext cx="1189068"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Made In China 2025</a:t>
            </a:r>
          </a:p>
        </p:txBody>
      </p:sp>
      <p:sp>
        <p:nvSpPr>
          <p:cNvPr id="21" name="Rectangle 20"/>
          <p:cNvSpPr/>
          <p:nvPr/>
        </p:nvSpPr>
        <p:spPr>
          <a:xfrm>
            <a:off x="5798766" y="4707444"/>
            <a:ext cx="1189068"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Precision</a:t>
            </a:r>
          </a:p>
          <a:p>
            <a:pPr algn="ctr"/>
            <a:r>
              <a:rPr lang="en-US" sz="900" b="1" dirty="0"/>
              <a:t>Manufacturing</a:t>
            </a:r>
          </a:p>
        </p:txBody>
      </p:sp>
      <p:sp>
        <p:nvSpPr>
          <p:cNvPr id="22" name="Rectangle 21"/>
          <p:cNvSpPr/>
          <p:nvPr/>
        </p:nvSpPr>
        <p:spPr>
          <a:xfrm>
            <a:off x="4609343" y="3977635"/>
            <a:ext cx="1189068"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Operational </a:t>
            </a:r>
            <a:r>
              <a:rPr lang="en-US" sz="900" b="1" dirty="0" err="1"/>
              <a:t>Programme</a:t>
            </a:r>
            <a:endParaRPr lang="en-US" sz="900" b="1" dirty="0"/>
          </a:p>
        </p:txBody>
      </p:sp>
      <p:sp>
        <p:nvSpPr>
          <p:cNvPr id="23" name="Rectangle 22"/>
          <p:cNvSpPr/>
          <p:nvPr/>
        </p:nvSpPr>
        <p:spPr>
          <a:xfrm>
            <a:off x="3382932" y="4143607"/>
            <a:ext cx="1189068"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t>Fabbrica</a:t>
            </a:r>
            <a:endParaRPr lang="en-US" sz="900" b="1" dirty="0"/>
          </a:p>
          <a:p>
            <a:pPr algn="ctr"/>
            <a:r>
              <a:rPr lang="en-US" sz="900" b="1" dirty="0" err="1"/>
              <a:t>Intelligente</a:t>
            </a:r>
            <a:endParaRPr lang="en-US" sz="900" b="1" dirty="0"/>
          </a:p>
        </p:txBody>
      </p:sp>
      <p:sp>
        <p:nvSpPr>
          <p:cNvPr id="24" name="Rectangle 23"/>
          <p:cNvSpPr/>
          <p:nvPr/>
        </p:nvSpPr>
        <p:spPr>
          <a:xfrm>
            <a:off x="3070886" y="3564474"/>
            <a:ext cx="1189068"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t>Fabricacion</a:t>
            </a:r>
            <a:endParaRPr lang="en-US" sz="900" b="1" dirty="0"/>
          </a:p>
          <a:p>
            <a:pPr algn="ctr"/>
            <a:r>
              <a:rPr lang="en-US" sz="900" b="1" dirty="0" err="1"/>
              <a:t>Avanzada</a:t>
            </a:r>
            <a:endParaRPr lang="en-US" sz="900" b="1" dirty="0"/>
          </a:p>
        </p:txBody>
      </p:sp>
      <p:sp>
        <p:nvSpPr>
          <p:cNvPr id="25" name="Rectangle 24"/>
          <p:cNvSpPr/>
          <p:nvPr/>
        </p:nvSpPr>
        <p:spPr>
          <a:xfrm>
            <a:off x="5752756" y="3137778"/>
            <a:ext cx="1189068"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Digital Manufacturing for SME</a:t>
            </a:r>
          </a:p>
        </p:txBody>
      </p:sp>
      <p:sp>
        <p:nvSpPr>
          <p:cNvPr id="26" name="Rectangle 25"/>
          <p:cNvSpPr/>
          <p:nvPr/>
        </p:nvSpPr>
        <p:spPr>
          <a:xfrm>
            <a:off x="4906521" y="3553066"/>
            <a:ext cx="1096072"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t>Produktionder </a:t>
            </a:r>
            <a:r>
              <a:rPr lang="en-US" sz="900" b="1" dirty="0" err="1"/>
              <a:t>Zukunft</a:t>
            </a:r>
            <a:endParaRPr lang="en-US" sz="900" b="1" dirty="0"/>
          </a:p>
        </p:txBody>
      </p:sp>
      <p:pic>
        <p:nvPicPr>
          <p:cNvPr id="1026" name="Picture 2" descr="Image of Civil Ensig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3898" y="1900649"/>
            <a:ext cx="272914" cy="1828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Image of National Fla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91854" y="2040509"/>
            <a:ext cx="272913"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of Union Flag &amp; Naval Jac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6099" y="2406265"/>
            <a:ext cx="26291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of National Fla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69635" y="1691659"/>
            <a:ext cx="290498"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of National Fla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00138" y="2143997"/>
            <a:ext cx="296828"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of National Fla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00138" y="2589143"/>
            <a:ext cx="302455"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of National Fla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77829" y="3073019"/>
            <a:ext cx="290498"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of National Fla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2001" y="3886210"/>
            <a:ext cx="272913"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of National Fla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6029" y="4029000"/>
            <a:ext cx="272913"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of National Fla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72519" y="3503531"/>
            <a:ext cx="272913"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of National Fla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72365" y="3229216"/>
            <a:ext cx="260252"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of National Fla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06609" y="3777850"/>
            <a:ext cx="272913"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of National Fla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687221" y="4616003"/>
            <a:ext cx="272913" cy="18288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p:cNvCxnSpPr>
            <a:stCxn id="23" idx="0"/>
          </p:cNvCxnSpPr>
          <p:nvPr/>
        </p:nvCxnSpPr>
        <p:spPr>
          <a:xfrm flipV="1">
            <a:off x="3977467" y="3191116"/>
            <a:ext cx="655495" cy="9524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9" idx="3"/>
          </p:cNvCxnSpPr>
          <p:nvPr/>
        </p:nvCxnSpPr>
        <p:spPr>
          <a:xfrm flipV="1">
            <a:off x="4068397" y="3132370"/>
            <a:ext cx="385501" cy="9684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4" idx="0"/>
          </p:cNvCxnSpPr>
          <p:nvPr/>
        </p:nvCxnSpPr>
        <p:spPr>
          <a:xfrm flipV="1">
            <a:off x="3665420" y="3326663"/>
            <a:ext cx="670998" cy="2378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3" idx="3"/>
          </p:cNvCxnSpPr>
          <p:nvPr/>
        </p:nvCxnSpPr>
        <p:spPr>
          <a:xfrm>
            <a:off x="4122407" y="2680584"/>
            <a:ext cx="266715" cy="2743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4" idx="2"/>
          </p:cNvCxnSpPr>
          <p:nvPr/>
        </p:nvCxnSpPr>
        <p:spPr>
          <a:xfrm>
            <a:off x="3976951" y="2467194"/>
            <a:ext cx="548640" cy="4877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5" idx="2"/>
          </p:cNvCxnSpPr>
          <p:nvPr/>
        </p:nvCxnSpPr>
        <p:spPr>
          <a:xfrm flipH="1">
            <a:off x="4480561" y="2387234"/>
            <a:ext cx="640434" cy="64385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18" idx="1"/>
          </p:cNvCxnSpPr>
          <p:nvPr/>
        </p:nvCxnSpPr>
        <p:spPr>
          <a:xfrm flipH="1">
            <a:off x="4632962" y="2848206"/>
            <a:ext cx="1165829" cy="182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26" idx="1"/>
          </p:cNvCxnSpPr>
          <p:nvPr/>
        </p:nvCxnSpPr>
        <p:spPr>
          <a:xfrm flipH="1" flipV="1">
            <a:off x="4632962" y="3132371"/>
            <a:ext cx="273558" cy="6035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5" idx="1"/>
          </p:cNvCxnSpPr>
          <p:nvPr/>
        </p:nvCxnSpPr>
        <p:spPr>
          <a:xfrm flipH="1" flipV="1">
            <a:off x="4726812" y="3073020"/>
            <a:ext cx="1025945" cy="2476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9" idx="1"/>
          </p:cNvCxnSpPr>
          <p:nvPr/>
        </p:nvCxnSpPr>
        <p:spPr>
          <a:xfrm flipH="1" flipV="1">
            <a:off x="7445297" y="3326663"/>
            <a:ext cx="457194" cy="1413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 idx="1"/>
          </p:cNvCxnSpPr>
          <p:nvPr/>
        </p:nvCxnSpPr>
        <p:spPr>
          <a:xfrm flipH="1" flipV="1">
            <a:off x="6857976" y="3564474"/>
            <a:ext cx="640073" cy="4461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21" idx="0"/>
          </p:cNvCxnSpPr>
          <p:nvPr/>
        </p:nvCxnSpPr>
        <p:spPr>
          <a:xfrm flipV="1">
            <a:off x="6393301" y="4211881"/>
            <a:ext cx="281797" cy="49556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7" idx="1"/>
          </p:cNvCxnSpPr>
          <p:nvPr/>
        </p:nvCxnSpPr>
        <p:spPr>
          <a:xfrm flipH="1">
            <a:off x="4937757" y="2406266"/>
            <a:ext cx="899102" cy="259063"/>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38" name="Picture 14" descr="Image of National Fla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23458" y="3503533"/>
            <a:ext cx="272913" cy="18288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5868327" y="4250248"/>
            <a:ext cx="1189068" cy="365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Make in India</a:t>
            </a:r>
          </a:p>
        </p:txBody>
      </p:sp>
      <p:pic>
        <p:nvPicPr>
          <p:cNvPr id="56" name="Picture 14" descr="https://upload.wikimedia.org/wikipedia/en/thumb/4/41/Flag_of_India.svg/1280px-Flag_of_India.svg.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833658" y="4180308"/>
            <a:ext cx="252951" cy="168568"/>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Connector 56"/>
          <p:cNvCxnSpPr>
            <a:stCxn id="55" idx="0"/>
          </p:cNvCxnSpPr>
          <p:nvPr/>
        </p:nvCxnSpPr>
        <p:spPr>
          <a:xfrm flipH="1" flipV="1">
            <a:off x="6065477" y="3777852"/>
            <a:ext cx="397385" cy="47239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24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Product evolution: Connected and smart products</a:t>
            </a:r>
            <a:endParaRPr lang="en-IN" dirty="0"/>
          </a:p>
        </p:txBody>
      </p:sp>
      <p:pic>
        <p:nvPicPr>
          <p:cNvPr id="5" name="Picture 4"/>
          <p:cNvPicPr>
            <a:picLocks noChangeAspect="1"/>
          </p:cNvPicPr>
          <p:nvPr/>
        </p:nvPicPr>
        <p:blipFill>
          <a:blip r:embed="rId2"/>
          <a:stretch>
            <a:fillRect/>
          </a:stretch>
        </p:blipFill>
        <p:spPr>
          <a:xfrm>
            <a:off x="287974" y="2131016"/>
            <a:ext cx="1886426" cy="3454019"/>
          </a:xfrm>
          <a:prstGeom prst="rect">
            <a:avLst/>
          </a:prstGeom>
        </p:spPr>
      </p:pic>
      <p:pic>
        <p:nvPicPr>
          <p:cNvPr id="6" name="Picture 5"/>
          <p:cNvPicPr>
            <a:picLocks noChangeAspect="1"/>
          </p:cNvPicPr>
          <p:nvPr/>
        </p:nvPicPr>
        <p:blipFill rotWithShape="1">
          <a:blip r:embed="rId3"/>
          <a:srcRect r="5840"/>
          <a:stretch/>
        </p:blipFill>
        <p:spPr>
          <a:xfrm>
            <a:off x="2618151" y="1861956"/>
            <a:ext cx="1976719" cy="3638844"/>
          </a:xfrm>
          <a:prstGeom prst="rect">
            <a:avLst/>
          </a:prstGeom>
        </p:spPr>
      </p:pic>
      <p:pic>
        <p:nvPicPr>
          <p:cNvPr id="7" name="Picture 6"/>
          <p:cNvPicPr>
            <a:picLocks noChangeAspect="1"/>
          </p:cNvPicPr>
          <p:nvPr/>
        </p:nvPicPr>
        <p:blipFill>
          <a:blip r:embed="rId4"/>
          <a:stretch>
            <a:fillRect/>
          </a:stretch>
        </p:blipFill>
        <p:spPr>
          <a:xfrm>
            <a:off x="4997253" y="2165955"/>
            <a:ext cx="1875224" cy="3435645"/>
          </a:xfrm>
          <a:prstGeom prst="rect">
            <a:avLst/>
          </a:prstGeom>
        </p:spPr>
      </p:pic>
      <p:pic>
        <p:nvPicPr>
          <p:cNvPr id="8" name="Picture 7"/>
          <p:cNvPicPr>
            <a:picLocks noChangeAspect="1"/>
          </p:cNvPicPr>
          <p:nvPr/>
        </p:nvPicPr>
        <p:blipFill>
          <a:blip r:embed="rId5"/>
          <a:stretch>
            <a:fillRect/>
          </a:stretch>
        </p:blipFill>
        <p:spPr>
          <a:xfrm>
            <a:off x="7043560" y="2045999"/>
            <a:ext cx="1869140" cy="3675556"/>
          </a:xfrm>
          <a:prstGeom prst="rect">
            <a:avLst/>
          </a:prstGeom>
        </p:spPr>
      </p:pic>
      <p:sp>
        <p:nvSpPr>
          <p:cNvPr id="3" name="Date Placeholder 2">
            <a:extLst>
              <a:ext uri="{FF2B5EF4-FFF2-40B4-BE49-F238E27FC236}">
                <a16:creationId xmlns:a16="http://schemas.microsoft.com/office/drawing/2014/main" id="{7E519825-9CF6-4F19-9774-1C293A756489}"/>
              </a:ext>
            </a:extLst>
          </p:cNvPr>
          <p:cNvSpPr>
            <a:spLocks noGrp="1"/>
          </p:cNvSpPr>
          <p:nvPr>
            <p:ph type="dt" sz="half" idx="10"/>
          </p:nvPr>
        </p:nvSpPr>
        <p:spPr/>
        <p:txBody>
          <a:bodyPr/>
          <a:lstStyle/>
          <a:p>
            <a:fld id="{97E892E1-BAE1-4F0D-83DA-E6A850829DA6}" type="datetime1">
              <a:rPr lang="vi-VN" smtClean="0"/>
              <a:t>02/06/2019</a:t>
            </a:fld>
            <a:endParaRPr lang="vi-VN"/>
          </a:p>
        </p:txBody>
      </p:sp>
      <p:sp>
        <p:nvSpPr>
          <p:cNvPr id="9" name="Slide Number Placeholder 8">
            <a:extLst>
              <a:ext uri="{FF2B5EF4-FFF2-40B4-BE49-F238E27FC236}">
                <a16:creationId xmlns:a16="http://schemas.microsoft.com/office/drawing/2014/main" id="{F3FD8E24-1088-4B4A-9546-12C0464557C5}"/>
              </a:ext>
            </a:extLst>
          </p:cNvPr>
          <p:cNvSpPr>
            <a:spLocks noGrp="1"/>
          </p:cNvSpPr>
          <p:nvPr>
            <p:ph type="sldNum" sz="quarter" idx="12"/>
          </p:nvPr>
        </p:nvSpPr>
        <p:spPr/>
        <p:txBody>
          <a:bodyPr/>
          <a:lstStyle/>
          <a:p>
            <a:fld id="{13E96556-E26A-4B4C-A62E-531346E201EF}" type="slidenum">
              <a:rPr lang="vi-VN" smtClean="0"/>
              <a:t>40</a:t>
            </a:fld>
            <a:endParaRPr lang="vi-VN"/>
          </a:p>
        </p:txBody>
      </p:sp>
    </p:spTree>
    <p:extLst>
      <p:ext uri="{BB962C8B-B14F-4D97-AF65-F5344CB8AC3E}">
        <p14:creationId xmlns:p14="http://schemas.microsoft.com/office/powerpoint/2010/main" val="32442776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A close up of a device&#10;&#10;Description automatically generated">
            <a:extLst>
              <a:ext uri="{FF2B5EF4-FFF2-40B4-BE49-F238E27FC236}">
                <a16:creationId xmlns:a16="http://schemas.microsoft.com/office/drawing/2014/main" id="{722DB4D8-9952-4B61-AD54-15F3ADFCA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158452" cy="9226591"/>
          </a:xfrm>
          <a:prstGeom prst="rect">
            <a:avLst/>
          </a:prstGeom>
        </p:spPr>
      </p:pic>
      <p:sp>
        <p:nvSpPr>
          <p:cNvPr id="8" name="Rectangle 7">
            <a:extLst>
              <a:ext uri="{FF2B5EF4-FFF2-40B4-BE49-F238E27FC236}">
                <a16:creationId xmlns:a16="http://schemas.microsoft.com/office/drawing/2014/main" id="{1A490866-5DFA-4560-90AE-C5ECC6FCD49C}"/>
              </a:ext>
            </a:extLst>
          </p:cNvPr>
          <p:cNvSpPr/>
          <p:nvPr/>
        </p:nvSpPr>
        <p:spPr>
          <a:xfrm>
            <a:off x="0" y="26588"/>
            <a:ext cx="9144000" cy="68580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B61F10-ADC6-41E6-A70F-5477033ED0C5}"/>
              </a:ext>
            </a:extLst>
          </p:cNvPr>
          <p:cNvSpPr/>
          <p:nvPr/>
        </p:nvSpPr>
        <p:spPr>
          <a:xfrm flipH="1">
            <a:off x="0" y="277458"/>
            <a:ext cx="3076498" cy="626156"/>
          </a:xfrm>
          <a:prstGeom prst="rect">
            <a:avLst/>
          </a:prstGeom>
          <a:gradFill>
            <a:gsLst>
              <a:gs pos="38100">
                <a:schemeClr val="bg1">
                  <a:alpha val="80000"/>
                </a:schemeClr>
              </a:gs>
              <a:gs pos="0">
                <a:schemeClr val="accent1">
                  <a:lumMod val="45000"/>
                  <a:lumOff val="55000"/>
                  <a:alpha val="0"/>
                </a:schemeClr>
              </a:gs>
              <a:gs pos="100000">
                <a:schemeClr val="bg1">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5391549-A595-4247-84B5-FC80B21D4E36}"/>
              </a:ext>
            </a:extLst>
          </p:cNvPr>
          <p:cNvSpPr txBox="1"/>
          <p:nvPr/>
        </p:nvSpPr>
        <p:spPr>
          <a:xfrm>
            <a:off x="-330485" y="171294"/>
            <a:ext cx="3737467" cy="707886"/>
          </a:xfrm>
          <a:prstGeom prst="rect">
            <a:avLst/>
          </a:prstGeom>
          <a:noFill/>
        </p:spPr>
        <p:txBody>
          <a:bodyPr wrap="square" rtlCol="0">
            <a:spAutoFit/>
          </a:bodyPr>
          <a:lstStyle/>
          <a:p>
            <a:pPr algn="ctr"/>
            <a:r>
              <a:rPr lang="en-US" sz="4000" b="1">
                <a:latin typeface="Bauhaus-Light" panose="02020500000000000000" pitchFamily="18" charset="-93"/>
                <a:ea typeface="Bauhaus-Light" panose="02020500000000000000" pitchFamily="18" charset="-93"/>
                <a:cs typeface="Bauhaus-Light" panose="02020500000000000000" pitchFamily="18" charset="-93"/>
              </a:rPr>
              <a:t>Lợi ích</a:t>
            </a:r>
            <a:endParaRPr lang="vi-VN" sz="4000" b="1">
              <a:latin typeface="Bauhaus-Light" panose="02020500000000000000" pitchFamily="18" charset="-93"/>
              <a:ea typeface="Bauhaus-Light" panose="02020500000000000000" pitchFamily="18" charset="-93"/>
              <a:cs typeface="Bauhaus-Light" panose="02020500000000000000" pitchFamily="18" charset="-93"/>
            </a:endParaRPr>
          </a:p>
        </p:txBody>
      </p:sp>
      <p:cxnSp>
        <p:nvCxnSpPr>
          <p:cNvPr id="18" name="Straight Connector 17">
            <a:extLst>
              <a:ext uri="{FF2B5EF4-FFF2-40B4-BE49-F238E27FC236}">
                <a16:creationId xmlns:a16="http://schemas.microsoft.com/office/drawing/2014/main" id="{30AFA1B9-347A-4257-B622-DCA20C1AA1FE}"/>
              </a:ext>
            </a:extLst>
          </p:cNvPr>
          <p:cNvCxnSpPr>
            <a:cxnSpLocks/>
          </p:cNvCxnSpPr>
          <p:nvPr/>
        </p:nvCxnSpPr>
        <p:spPr>
          <a:xfrm>
            <a:off x="666750" y="3943034"/>
            <a:ext cx="32670750" cy="28493"/>
          </a:xfrm>
          <a:prstGeom prst="line">
            <a:avLst/>
          </a:prstGeom>
          <a:ln w="3175">
            <a:solidFill>
              <a:schemeClr val="bg1"/>
            </a:solidFill>
          </a:ln>
          <a:effectLst>
            <a:glow rad="241300">
              <a:schemeClr val="bg1">
                <a:alpha val="35000"/>
              </a:schemeClr>
            </a:glow>
          </a:effectLst>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A46B3F0-253C-4F7E-9332-C44FC89CEB14}"/>
              </a:ext>
            </a:extLst>
          </p:cNvPr>
          <p:cNvSpPr/>
          <p:nvPr/>
        </p:nvSpPr>
        <p:spPr>
          <a:xfrm>
            <a:off x="16913215" y="3921917"/>
            <a:ext cx="357186" cy="357186"/>
          </a:xfrm>
          <a:prstGeom prst="ellipse">
            <a:avLst/>
          </a:prstGeom>
          <a:solidFill>
            <a:schemeClr val="bg1"/>
          </a:solidFill>
          <a:ln>
            <a:noFill/>
          </a:ln>
          <a:effectLst>
            <a:glow rad="444500">
              <a:schemeClr val="accent1">
                <a:alpha val="41000"/>
              </a:schemeClr>
            </a:glow>
            <a:outerShdw blurRad="12700" dist="38100" dir="11400000" sx="102000" sy="102000" algn="t" rotWithShape="0">
              <a:schemeClr val="bg1">
                <a:alpha val="40000"/>
              </a:schemeClr>
            </a:outerShdw>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976B2A9-8D20-478C-B46B-7050857D06CE}"/>
              </a:ext>
            </a:extLst>
          </p:cNvPr>
          <p:cNvSpPr/>
          <p:nvPr/>
        </p:nvSpPr>
        <p:spPr>
          <a:xfrm>
            <a:off x="16913215" y="3921917"/>
            <a:ext cx="357186" cy="357186"/>
          </a:xfrm>
          <a:prstGeom prst="ellipse">
            <a:avLst/>
          </a:prstGeom>
          <a:solidFill>
            <a:schemeClr val="bg1"/>
          </a:solidFill>
          <a:ln>
            <a:noFill/>
          </a:ln>
          <a:effectLst>
            <a:glow rad="444500">
              <a:schemeClr val="accent1">
                <a:alpha val="41000"/>
              </a:schemeClr>
            </a:glow>
            <a:outerShdw blurRad="12700" dist="38100" dir="11400000" sx="102000" sy="102000" algn="t" rotWithShape="0">
              <a:schemeClr val="bg1">
                <a:alpha val="40000"/>
              </a:schemeClr>
            </a:outerShdw>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73D499C-D91C-4D89-A384-5DFA67311122}"/>
              </a:ext>
            </a:extLst>
          </p:cNvPr>
          <p:cNvSpPr/>
          <p:nvPr/>
        </p:nvSpPr>
        <p:spPr>
          <a:xfrm>
            <a:off x="16913215" y="3921917"/>
            <a:ext cx="357186" cy="357186"/>
          </a:xfrm>
          <a:prstGeom prst="ellipse">
            <a:avLst/>
          </a:prstGeom>
          <a:solidFill>
            <a:schemeClr val="bg1"/>
          </a:solidFill>
          <a:ln>
            <a:noFill/>
          </a:ln>
          <a:effectLst>
            <a:glow rad="444500">
              <a:schemeClr val="accent1">
                <a:alpha val="41000"/>
              </a:schemeClr>
            </a:glow>
            <a:outerShdw blurRad="12700" dist="38100" dir="11400000" sx="102000" sy="102000" algn="t" rotWithShape="0">
              <a:schemeClr val="bg1">
                <a:alpha val="40000"/>
              </a:schemeClr>
            </a:outerShdw>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F549669-2EE6-4CEC-A1B5-BCC1F1F2E931}"/>
              </a:ext>
            </a:extLst>
          </p:cNvPr>
          <p:cNvSpPr/>
          <p:nvPr/>
        </p:nvSpPr>
        <p:spPr>
          <a:xfrm>
            <a:off x="16913215" y="3921917"/>
            <a:ext cx="357186" cy="357186"/>
          </a:xfrm>
          <a:prstGeom prst="ellipse">
            <a:avLst/>
          </a:prstGeom>
          <a:solidFill>
            <a:schemeClr val="bg1"/>
          </a:solidFill>
          <a:ln>
            <a:noFill/>
          </a:ln>
          <a:effectLst>
            <a:glow rad="444500">
              <a:schemeClr val="accent1">
                <a:alpha val="41000"/>
              </a:schemeClr>
            </a:glow>
            <a:outerShdw blurRad="12700" dist="38100" dir="11400000" sx="102000" sy="102000" algn="t" rotWithShape="0">
              <a:schemeClr val="bg1">
                <a:alpha val="40000"/>
              </a:schemeClr>
            </a:outerShdw>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068FBD5-1830-427B-AFE6-1BDFC1146D66}"/>
              </a:ext>
            </a:extLst>
          </p:cNvPr>
          <p:cNvSpPr/>
          <p:nvPr/>
        </p:nvSpPr>
        <p:spPr>
          <a:xfrm>
            <a:off x="16913215" y="3921917"/>
            <a:ext cx="357186" cy="357186"/>
          </a:xfrm>
          <a:prstGeom prst="ellipse">
            <a:avLst/>
          </a:prstGeom>
          <a:solidFill>
            <a:schemeClr val="bg1"/>
          </a:solidFill>
          <a:ln>
            <a:noFill/>
          </a:ln>
          <a:effectLst>
            <a:glow rad="444500">
              <a:schemeClr val="accent1">
                <a:alpha val="41000"/>
              </a:schemeClr>
            </a:glow>
            <a:outerShdw blurRad="12700" dist="38100" dir="11400000" sx="102000" sy="102000" algn="t" rotWithShape="0">
              <a:schemeClr val="bg1">
                <a:alpha val="40000"/>
              </a:schemeClr>
            </a:outerShdw>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588AA8C-1CB1-4139-B245-6D8C44E918BD}"/>
              </a:ext>
            </a:extLst>
          </p:cNvPr>
          <p:cNvSpPr/>
          <p:nvPr/>
        </p:nvSpPr>
        <p:spPr>
          <a:xfrm>
            <a:off x="16913215" y="3845717"/>
            <a:ext cx="357186" cy="357186"/>
          </a:xfrm>
          <a:prstGeom prst="ellipse">
            <a:avLst/>
          </a:prstGeom>
          <a:solidFill>
            <a:schemeClr val="bg1"/>
          </a:solidFill>
          <a:ln>
            <a:noFill/>
          </a:ln>
          <a:effectLst>
            <a:glow rad="444500">
              <a:schemeClr val="accent1">
                <a:alpha val="41000"/>
              </a:schemeClr>
            </a:glow>
            <a:outerShdw blurRad="12700" dist="38100" dir="11400000" sx="102000" sy="102000" algn="t" rotWithShape="0">
              <a:schemeClr val="bg1">
                <a:alpha val="40000"/>
              </a:schemeClr>
            </a:outerShdw>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9">
            <a:extLst>
              <a:ext uri="{FF2B5EF4-FFF2-40B4-BE49-F238E27FC236}">
                <a16:creationId xmlns:a16="http://schemas.microsoft.com/office/drawing/2014/main" id="{AAD8BE8C-7D81-49A0-A902-65ECC59A6E0E}"/>
              </a:ext>
            </a:extLst>
          </p:cNvPr>
          <p:cNvSpPr/>
          <p:nvPr/>
        </p:nvSpPr>
        <p:spPr>
          <a:xfrm>
            <a:off x="11376987" y="26590"/>
            <a:ext cx="5224509" cy="6857998"/>
          </a:xfrm>
          <a:custGeom>
            <a:avLst/>
            <a:gdLst>
              <a:gd name="connsiteX0" fmla="*/ 1272288 w 5224509"/>
              <a:gd name="connsiteY0" fmla="*/ 0 h 6857998"/>
              <a:gd name="connsiteX1" fmla="*/ 5224509 w 5224509"/>
              <a:gd name="connsiteY1" fmla="*/ 0 h 6857998"/>
              <a:gd name="connsiteX2" fmla="*/ 5224509 w 5224509"/>
              <a:gd name="connsiteY2" fmla="*/ 6857998 h 6857998"/>
              <a:gd name="connsiteX3" fmla="*/ 0 w 5224509"/>
              <a:gd name="connsiteY3" fmla="*/ 6857998 h 6857998"/>
              <a:gd name="connsiteX4" fmla="*/ 1272288 w 522450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509" h="6857998">
                <a:moveTo>
                  <a:pt x="1272288" y="0"/>
                </a:moveTo>
                <a:lnTo>
                  <a:pt x="5224509" y="0"/>
                </a:lnTo>
                <a:lnTo>
                  <a:pt x="5224509" y="6857998"/>
                </a:lnTo>
                <a:lnTo>
                  <a:pt x="0" y="6857998"/>
                </a:lnTo>
                <a:lnTo>
                  <a:pt x="1272288"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D7E6174-89A0-4444-B531-E86009805ABA}"/>
              </a:ext>
            </a:extLst>
          </p:cNvPr>
          <p:cNvSpPr>
            <a:spLocks noGrp="1"/>
          </p:cNvSpPr>
          <p:nvPr>
            <p:ph type="dt" sz="half" idx="10"/>
          </p:nvPr>
        </p:nvSpPr>
        <p:spPr/>
        <p:txBody>
          <a:bodyPr/>
          <a:lstStyle/>
          <a:p>
            <a:fld id="{C8D6D2BE-75B6-40AB-A45B-A00EFE8B2DDB}" type="datetime1">
              <a:rPr lang="vi-VN" smtClean="0"/>
              <a:t>02/06/2019</a:t>
            </a:fld>
            <a:endParaRPr lang="vi-VN"/>
          </a:p>
        </p:txBody>
      </p:sp>
      <p:sp>
        <p:nvSpPr>
          <p:cNvPr id="3" name="Slide Number Placeholder 2">
            <a:extLst>
              <a:ext uri="{FF2B5EF4-FFF2-40B4-BE49-F238E27FC236}">
                <a16:creationId xmlns:a16="http://schemas.microsoft.com/office/drawing/2014/main" id="{36848BCE-AE63-4F88-85D2-91D3436A2876}"/>
              </a:ext>
            </a:extLst>
          </p:cNvPr>
          <p:cNvSpPr>
            <a:spLocks noGrp="1"/>
          </p:cNvSpPr>
          <p:nvPr>
            <p:ph type="sldNum" sz="quarter" idx="12"/>
          </p:nvPr>
        </p:nvSpPr>
        <p:spPr/>
        <p:txBody>
          <a:bodyPr/>
          <a:lstStyle/>
          <a:p>
            <a:fld id="{13E96556-E26A-4B4C-A62E-531346E201EF}" type="slidenum">
              <a:rPr lang="vi-VN" smtClean="0"/>
              <a:t>41</a:t>
            </a:fld>
            <a:endParaRPr lang="vi-VN"/>
          </a:p>
        </p:txBody>
      </p:sp>
    </p:spTree>
    <p:extLst>
      <p:ext uri="{BB962C8B-B14F-4D97-AF65-F5344CB8AC3E}">
        <p14:creationId xmlns:p14="http://schemas.microsoft.com/office/powerpoint/2010/main" val="1974442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6000">
                                      <p:stCondLst>
                                        <p:cond delay="0"/>
                                      </p:stCondLst>
                                      <p:childTnLst>
                                        <p:animMotion origin="layout" path="M -1.94444E-6 4.81481E-6 L -0.53871 -0.01459 " pathEditMode="relative" rAng="0" ptsTypes="AA" p14:bounceEnd="16000">
                                          <p:cBhvr>
                                            <p:cTn id="6" dur="20000" fill="hold"/>
                                            <p:tgtEl>
                                              <p:spTgt spid="16"/>
                                            </p:tgtEl>
                                            <p:attrNameLst>
                                              <p:attrName>ppt_x</p:attrName>
                                              <p:attrName>ppt_y</p:attrName>
                                            </p:attrNameLst>
                                          </p:cBhvr>
                                          <p:rCtr x="-26944" y="-741"/>
                                        </p:animMotion>
                                      </p:childTnLst>
                                    </p:cTn>
                                  </p:par>
                                  <p:par>
                                    <p:cTn id="7" presetID="2" presetClass="entr" presetSubtype="8" decel="10000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1500" fill="hold"/>
                                            <p:tgtEl>
                                              <p:spTgt spid="11"/>
                                            </p:tgtEl>
                                            <p:attrNameLst>
                                              <p:attrName>ppt_x</p:attrName>
                                            </p:attrNameLst>
                                          </p:cBhvr>
                                          <p:tavLst>
                                            <p:tav tm="0">
                                              <p:val>
                                                <p:strVal val="0-#ppt_w/2"/>
                                              </p:val>
                                            </p:tav>
                                            <p:tav tm="100000">
                                              <p:val>
                                                <p:strVal val="#ppt_x"/>
                                              </p:val>
                                            </p:tav>
                                          </p:tavLst>
                                        </p:anim>
                                        <p:anim calcmode="lin" valueType="num">
                                          <p:cBhvr additive="base">
                                            <p:cTn id="10" dur="1500" fill="hold"/>
                                            <p:tgtEl>
                                              <p:spTgt spid="11"/>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5000"/>
                                            <p:tgtEl>
                                              <p:spTgt spid="18"/>
                                            </p:tgtEl>
                                          </p:cBhvr>
                                        </p:animEffect>
                                      </p:childTnLst>
                                    </p:cTn>
                                  </p:par>
                                  <p:par>
                                    <p:cTn id="14" presetID="35" presetClass="path" presetSubtype="0" accel="66000" decel="29000" fill="hold" nodeType="withEffect">
                                      <p:stCondLst>
                                        <p:cond delay="0"/>
                                      </p:stCondLst>
                                      <p:childTnLst>
                                        <p:animMotion origin="layout" path="M 0.66563 0.02061 L -3.46771 -0.03148 " pathEditMode="relative" rAng="0" ptsTypes="AA">
                                          <p:cBhvr>
                                            <p:cTn id="15" dur="55000" fill="hold"/>
                                            <p:tgtEl>
                                              <p:spTgt spid="18"/>
                                            </p:tgtEl>
                                            <p:attrNameLst>
                                              <p:attrName>ppt_x</p:attrName>
                                              <p:attrName>ppt_y</p:attrName>
                                            </p:attrNameLst>
                                          </p:cBhvr>
                                          <p:rCtr x="-206667" y="-2616"/>
                                        </p:animMotion>
                                      </p:childTnLst>
                                    </p:cTn>
                                  </p:par>
                                  <p:par>
                                    <p:cTn id="16" presetID="35" presetClass="path" presetSubtype="0" accel="50000" decel="50000" fill="hold" grpId="0" nodeType="withEffect">
                                      <p:stCondLst>
                                        <p:cond delay="5000"/>
                                      </p:stCondLst>
                                      <p:childTnLst>
                                        <p:animMotion origin="layout" path="M -2.22222E-6 -0.01319 L -1.13264 -0.00208 " pathEditMode="relative" rAng="0" ptsTypes="AA">
                                          <p:cBhvr>
                                            <p:cTn id="17" dur="20000" fill="hold"/>
                                            <p:tgtEl>
                                              <p:spTgt spid="47"/>
                                            </p:tgtEl>
                                            <p:attrNameLst>
                                              <p:attrName>ppt_x</p:attrName>
                                              <p:attrName>ppt_y</p:attrName>
                                            </p:attrNameLst>
                                          </p:cBhvr>
                                          <p:rCtr x="-56632" y="556"/>
                                        </p:animMotion>
                                      </p:childTnLst>
                                    </p:cTn>
                                  </p:par>
                                  <p:par>
                                    <p:cTn id="18" presetID="35" presetClass="path" presetSubtype="0" accel="50000" decel="50000" fill="hold" grpId="0" nodeType="withEffect">
                                      <p:stCondLst>
                                        <p:cond delay="10000"/>
                                      </p:stCondLst>
                                      <p:childTnLst>
                                        <p:animMotion origin="layout" path="M -2.22222E-6 -0.00208 L -1.14305 -0.00069 " pathEditMode="relative" rAng="0" ptsTypes="AA">
                                          <p:cBhvr>
                                            <p:cTn id="19" dur="20000" fill="hold"/>
                                            <p:tgtEl>
                                              <p:spTgt spid="48"/>
                                            </p:tgtEl>
                                            <p:attrNameLst>
                                              <p:attrName>ppt_x</p:attrName>
                                              <p:attrName>ppt_y</p:attrName>
                                            </p:attrNameLst>
                                          </p:cBhvr>
                                          <p:rCtr x="-57153" y="69"/>
                                        </p:animMotion>
                                      </p:childTnLst>
                                    </p:cTn>
                                  </p:par>
                                  <p:par>
                                    <p:cTn id="20" presetID="35" presetClass="path" presetSubtype="0" accel="50000" decel="50000" fill="hold" grpId="0" nodeType="withEffect">
                                      <p:stCondLst>
                                        <p:cond delay="15000"/>
                                      </p:stCondLst>
                                      <p:childTnLst>
                                        <p:animMotion origin="layout" path="M -2.22222E-6 0.0007 L -1.13472 -0.00023 " pathEditMode="relative" rAng="0" ptsTypes="AA">
                                          <p:cBhvr>
                                            <p:cTn id="21" dur="20000" fill="hold"/>
                                            <p:tgtEl>
                                              <p:spTgt spid="49"/>
                                            </p:tgtEl>
                                            <p:attrNameLst>
                                              <p:attrName>ppt_x</p:attrName>
                                              <p:attrName>ppt_y</p:attrName>
                                            </p:attrNameLst>
                                          </p:cBhvr>
                                          <p:rCtr x="-56736" y="-46"/>
                                        </p:animMotion>
                                      </p:childTnLst>
                                    </p:cTn>
                                  </p:par>
                                  <p:par>
                                    <p:cTn id="22" presetID="35" presetClass="path" presetSubtype="0" accel="50000" decel="50000" fill="hold" grpId="0" nodeType="withEffect">
                                      <p:stCondLst>
                                        <p:cond delay="20000"/>
                                      </p:stCondLst>
                                      <p:childTnLst>
                                        <p:animMotion origin="layout" path="M -2.22222E-6 -0.00254 L -1.13264 -0.00069 " pathEditMode="relative" rAng="0" ptsTypes="AA">
                                          <p:cBhvr>
                                            <p:cTn id="23" dur="20000" fill="hold"/>
                                            <p:tgtEl>
                                              <p:spTgt spid="50"/>
                                            </p:tgtEl>
                                            <p:attrNameLst>
                                              <p:attrName>ppt_x</p:attrName>
                                              <p:attrName>ppt_y</p:attrName>
                                            </p:attrNameLst>
                                          </p:cBhvr>
                                          <p:rCtr x="-56632" y="93"/>
                                        </p:animMotion>
                                      </p:childTnLst>
                                    </p:cTn>
                                  </p:par>
                                  <p:par>
                                    <p:cTn id="24" presetID="35" presetClass="path" presetSubtype="0" accel="50000" decel="50000" fill="hold" grpId="0" nodeType="withEffect">
                                      <p:stCondLst>
                                        <p:cond delay="25000"/>
                                      </p:stCondLst>
                                      <p:childTnLst>
                                        <p:animMotion origin="layout" path="M -2.22222E-6 -0.00185 L -1.14514 -0.00092 " pathEditMode="relative" rAng="0" ptsTypes="AA">
                                          <p:cBhvr>
                                            <p:cTn id="25" dur="20000" fill="hold"/>
                                            <p:tgtEl>
                                              <p:spTgt spid="51"/>
                                            </p:tgtEl>
                                            <p:attrNameLst>
                                              <p:attrName>ppt_x</p:attrName>
                                              <p:attrName>ppt_y</p:attrName>
                                            </p:attrNameLst>
                                          </p:cBhvr>
                                          <p:rCtr x="-57257" y="46"/>
                                        </p:animMotion>
                                      </p:childTnLst>
                                    </p:cTn>
                                  </p:par>
                                  <p:par>
                                    <p:cTn id="26" presetID="35" presetClass="path" presetSubtype="0" accel="50000" decel="50000" fill="hold" grpId="0" nodeType="withEffect">
                                      <p:stCondLst>
                                        <p:cond delay="30000"/>
                                      </p:stCondLst>
                                      <p:childTnLst>
                                        <p:animMotion origin="layout" path="M -2.22222E-6 0.00208 L -1.15017 -0.00185 " pathEditMode="relative" rAng="0" ptsTypes="AA">
                                          <p:cBhvr>
                                            <p:cTn id="27" dur="20000" fill="hold"/>
                                            <p:tgtEl>
                                              <p:spTgt spid="52"/>
                                            </p:tgtEl>
                                            <p:attrNameLst>
                                              <p:attrName>ppt_x</p:attrName>
                                              <p:attrName>ppt_y</p:attrName>
                                            </p:attrNameLst>
                                          </p:cBhvr>
                                          <p:rCtr x="-5751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7" grpId="0" animBg="1"/>
          <p:bldP spid="48" grpId="0" animBg="1"/>
          <p:bldP spid="49" grpId="0" animBg="1"/>
          <p:bldP spid="50" grpId="0" animBg="1"/>
          <p:bldP spid="51" grpId="0" animBg="1"/>
          <p:bldP spid="5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1.94444E-6 4.81481E-6 L -0.53871 -0.01459 " pathEditMode="relative" rAng="0" ptsTypes="AA">
                                          <p:cBhvr>
                                            <p:cTn id="6" dur="20000" fill="hold"/>
                                            <p:tgtEl>
                                              <p:spTgt spid="16"/>
                                            </p:tgtEl>
                                            <p:attrNameLst>
                                              <p:attrName>ppt_x</p:attrName>
                                              <p:attrName>ppt_y</p:attrName>
                                            </p:attrNameLst>
                                          </p:cBhvr>
                                          <p:rCtr x="-26944" y="-741"/>
                                        </p:animMotion>
                                      </p:childTnLst>
                                    </p:cTn>
                                  </p:par>
                                  <p:par>
                                    <p:cTn id="7" presetID="2" presetClass="entr" presetSubtype="8" decel="10000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1500" fill="hold"/>
                                            <p:tgtEl>
                                              <p:spTgt spid="11"/>
                                            </p:tgtEl>
                                            <p:attrNameLst>
                                              <p:attrName>ppt_x</p:attrName>
                                            </p:attrNameLst>
                                          </p:cBhvr>
                                          <p:tavLst>
                                            <p:tav tm="0">
                                              <p:val>
                                                <p:strVal val="0-#ppt_w/2"/>
                                              </p:val>
                                            </p:tav>
                                            <p:tav tm="100000">
                                              <p:val>
                                                <p:strVal val="#ppt_x"/>
                                              </p:val>
                                            </p:tav>
                                          </p:tavLst>
                                        </p:anim>
                                        <p:anim calcmode="lin" valueType="num">
                                          <p:cBhvr additive="base">
                                            <p:cTn id="10" dur="1500" fill="hold"/>
                                            <p:tgtEl>
                                              <p:spTgt spid="11"/>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5000"/>
                                            <p:tgtEl>
                                              <p:spTgt spid="18"/>
                                            </p:tgtEl>
                                          </p:cBhvr>
                                        </p:animEffect>
                                      </p:childTnLst>
                                    </p:cTn>
                                  </p:par>
                                  <p:par>
                                    <p:cTn id="14" presetID="35" presetClass="path" presetSubtype="0" accel="66000" decel="29000" fill="hold" nodeType="withEffect">
                                      <p:stCondLst>
                                        <p:cond delay="0"/>
                                      </p:stCondLst>
                                      <p:childTnLst>
                                        <p:animMotion origin="layout" path="M 0.66563 0.02061 L -3.46771 -0.03148 " pathEditMode="relative" rAng="0" ptsTypes="AA">
                                          <p:cBhvr>
                                            <p:cTn id="15" dur="55000" fill="hold"/>
                                            <p:tgtEl>
                                              <p:spTgt spid="18"/>
                                            </p:tgtEl>
                                            <p:attrNameLst>
                                              <p:attrName>ppt_x</p:attrName>
                                              <p:attrName>ppt_y</p:attrName>
                                            </p:attrNameLst>
                                          </p:cBhvr>
                                          <p:rCtr x="-206667" y="-2616"/>
                                        </p:animMotion>
                                      </p:childTnLst>
                                    </p:cTn>
                                  </p:par>
                                  <p:par>
                                    <p:cTn id="16" presetID="35" presetClass="path" presetSubtype="0" accel="50000" decel="50000" fill="hold" grpId="0" nodeType="withEffect">
                                      <p:stCondLst>
                                        <p:cond delay="5000"/>
                                      </p:stCondLst>
                                      <p:childTnLst>
                                        <p:animMotion origin="layout" path="M -2.22222E-6 -0.01319 L -1.13264 -0.00208 " pathEditMode="relative" rAng="0" ptsTypes="AA">
                                          <p:cBhvr>
                                            <p:cTn id="17" dur="20000" fill="hold"/>
                                            <p:tgtEl>
                                              <p:spTgt spid="47"/>
                                            </p:tgtEl>
                                            <p:attrNameLst>
                                              <p:attrName>ppt_x</p:attrName>
                                              <p:attrName>ppt_y</p:attrName>
                                            </p:attrNameLst>
                                          </p:cBhvr>
                                          <p:rCtr x="-56632" y="556"/>
                                        </p:animMotion>
                                      </p:childTnLst>
                                    </p:cTn>
                                  </p:par>
                                  <p:par>
                                    <p:cTn id="18" presetID="35" presetClass="path" presetSubtype="0" accel="50000" decel="50000" fill="hold" grpId="0" nodeType="withEffect">
                                      <p:stCondLst>
                                        <p:cond delay="10000"/>
                                      </p:stCondLst>
                                      <p:childTnLst>
                                        <p:animMotion origin="layout" path="M -2.22222E-6 -0.00208 L -1.14305 -0.00069 " pathEditMode="relative" rAng="0" ptsTypes="AA">
                                          <p:cBhvr>
                                            <p:cTn id="19" dur="20000" fill="hold"/>
                                            <p:tgtEl>
                                              <p:spTgt spid="48"/>
                                            </p:tgtEl>
                                            <p:attrNameLst>
                                              <p:attrName>ppt_x</p:attrName>
                                              <p:attrName>ppt_y</p:attrName>
                                            </p:attrNameLst>
                                          </p:cBhvr>
                                          <p:rCtr x="-57153" y="69"/>
                                        </p:animMotion>
                                      </p:childTnLst>
                                    </p:cTn>
                                  </p:par>
                                  <p:par>
                                    <p:cTn id="20" presetID="35" presetClass="path" presetSubtype="0" accel="50000" decel="50000" fill="hold" grpId="0" nodeType="withEffect">
                                      <p:stCondLst>
                                        <p:cond delay="15000"/>
                                      </p:stCondLst>
                                      <p:childTnLst>
                                        <p:animMotion origin="layout" path="M -2.22222E-6 0.0007 L -1.13472 -0.00023 " pathEditMode="relative" rAng="0" ptsTypes="AA">
                                          <p:cBhvr>
                                            <p:cTn id="21" dur="20000" fill="hold"/>
                                            <p:tgtEl>
                                              <p:spTgt spid="49"/>
                                            </p:tgtEl>
                                            <p:attrNameLst>
                                              <p:attrName>ppt_x</p:attrName>
                                              <p:attrName>ppt_y</p:attrName>
                                            </p:attrNameLst>
                                          </p:cBhvr>
                                          <p:rCtr x="-56736" y="-46"/>
                                        </p:animMotion>
                                      </p:childTnLst>
                                    </p:cTn>
                                  </p:par>
                                  <p:par>
                                    <p:cTn id="22" presetID="35" presetClass="path" presetSubtype="0" accel="50000" decel="50000" fill="hold" grpId="0" nodeType="withEffect">
                                      <p:stCondLst>
                                        <p:cond delay="20000"/>
                                      </p:stCondLst>
                                      <p:childTnLst>
                                        <p:animMotion origin="layout" path="M -2.22222E-6 -0.00254 L -1.13264 -0.00069 " pathEditMode="relative" rAng="0" ptsTypes="AA">
                                          <p:cBhvr>
                                            <p:cTn id="23" dur="20000" fill="hold"/>
                                            <p:tgtEl>
                                              <p:spTgt spid="50"/>
                                            </p:tgtEl>
                                            <p:attrNameLst>
                                              <p:attrName>ppt_x</p:attrName>
                                              <p:attrName>ppt_y</p:attrName>
                                            </p:attrNameLst>
                                          </p:cBhvr>
                                          <p:rCtr x="-56632" y="93"/>
                                        </p:animMotion>
                                      </p:childTnLst>
                                    </p:cTn>
                                  </p:par>
                                  <p:par>
                                    <p:cTn id="24" presetID="35" presetClass="path" presetSubtype="0" accel="50000" decel="50000" fill="hold" grpId="0" nodeType="withEffect">
                                      <p:stCondLst>
                                        <p:cond delay="25000"/>
                                      </p:stCondLst>
                                      <p:childTnLst>
                                        <p:animMotion origin="layout" path="M -2.22222E-6 -0.00185 L -1.14514 -0.00092 " pathEditMode="relative" rAng="0" ptsTypes="AA">
                                          <p:cBhvr>
                                            <p:cTn id="25" dur="20000" fill="hold"/>
                                            <p:tgtEl>
                                              <p:spTgt spid="51"/>
                                            </p:tgtEl>
                                            <p:attrNameLst>
                                              <p:attrName>ppt_x</p:attrName>
                                              <p:attrName>ppt_y</p:attrName>
                                            </p:attrNameLst>
                                          </p:cBhvr>
                                          <p:rCtr x="-57257" y="46"/>
                                        </p:animMotion>
                                      </p:childTnLst>
                                    </p:cTn>
                                  </p:par>
                                  <p:par>
                                    <p:cTn id="26" presetID="35" presetClass="path" presetSubtype="0" accel="50000" decel="50000" fill="hold" grpId="0" nodeType="withEffect">
                                      <p:stCondLst>
                                        <p:cond delay="30000"/>
                                      </p:stCondLst>
                                      <p:childTnLst>
                                        <p:animMotion origin="layout" path="M -2.22222E-6 0.00208 L -1.15017 -0.00185 " pathEditMode="relative" rAng="0" ptsTypes="AA">
                                          <p:cBhvr>
                                            <p:cTn id="27" dur="20000" fill="hold"/>
                                            <p:tgtEl>
                                              <p:spTgt spid="52"/>
                                            </p:tgtEl>
                                            <p:attrNameLst>
                                              <p:attrName>ppt_x</p:attrName>
                                              <p:attrName>ppt_y</p:attrName>
                                            </p:attrNameLst>
                                          </p:cBhvr>
                                          <p:rCtr x="-5751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7" grpId="0" animBg="1"/>
          <p:bldP spid="48" grpId="0" animBg="1"/>
          <p:bldP spid="49" grpId="0" animBg="1"/>
          <p:bldP spid="50" grpId="0" animBg="1"/>
          <p:bldP spid="51" grpId="0" animBg="1"/>
          <p:bldP spid="52" grpId="0" animBg="1"/>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6"/>
          <p:cNvSpPr>
            <a:spLocks noGrp="1" noChangeArrowheads="1"/>
          </p:cNvSpPr>
          <p:nvPr>
            <p:ph type="title"/>
          </p:nvPr>
        </p:nvSpPr>
        <p:spPr>
          <a:xfrm>
            <a:off x="469900" y="214300"/>
            <a:ext cx="8232775" cy="860400"/>
          </a:xfrm>
        </p:spPr>
        <p:txBody>
          <a:bodyPr vert="horz" lIns="0" tIns="0" rIns="0" bIns="0" rtlCol="0" anchor="t" anchorCtr="0">
            <a:noAutofit/>
          </a:bodyPr>
          <a:lstStyle/>
          <a:p>
            <a:r>
              <a:rPr lang="en-US" dirty="0"/>
              <a:t>Impact </a:t>
            </a:r>
            <a:br>
              <a:rPr lang="en-US" dirty="0"/>
            </a:br>
            <a:r>
              <a:rPr lang="en-US" sz="2400" dirty="0"/>
              <a:t>Economy</a:t>
            </a:r>
          </a:p>
        </p:txBody>
      </p:sp>
      <p:sp>
        <p:nvSpPr>
          <p:cNvPr id="51207" name="Rectangle 7"/>
          <p:cNvSpPr>
            <a:spLocks noGrp="1" noChangeArrowheads="1"/>
          </p:cNvSpPr>
          <p:nvPr>
            <p:ph type="body" idx="1"/>
          </p:nvPr>
        </p:nvSpPr>
        <p:spPr>
          <a:xfrm>
            <a:off x="447675" y="1169644"/>
            <a:ext cx="8229600" cy="3178994"/>
          </a:xfrm>
        </p:spPr>
        <p:txBody>
          <a:bodyPr vert="horz" lIns="72000" tIns="72000" rIns="72000" bIns="72000" rtlCol="0" anchor="t" anchorCtr="0">
            <a:spAutoFit/>
          </a:bodyPr>
          <a:lstStyle/>
          <a:p>
            <a:pPr marL="723900" indent="-368300">
              <a:lnSpc>
                <a:spcPct val="150000"/>
              </a:lnSpc>
              <a:spcBef>
                <a:spcPts val="0"/>
              </a:spcBef>
              <a:spcAft>
                <a:spcPts val="500"/>
              </a:spcAft>
              <a:buClr>
                <a:schemeClr val="bg1"/>
              </a:buClr>
              <a:buSzPct val="80000"/>
            </a:pPr>
            <a:r>
              <a:rPr lang="en-US" sz="2000" dirty="0"/>
              <a:t>Growth</a:t>
            </a:r>
          </a:p>
          <a:p>
            <a:pPr marL="723900" indent="-368300">
              <a:lnSpc>
                <a:spcPct val="150000"/>
              </a:lnSpc>
              <a:spcBef>
                <a:spcPts val="0"/>
              </a:spcBef>
              <a:spcAft>
                <a:spcPts val="500"/>
              </a:spcAft>
              <a:buClr>
                <a:schemeClr val="bg1"/>
              </a:buClr>
              <a:buSzPct val="80000"/>
            </a:pPr>
            <a:r>
              <a:rPr lang="en-US" sz="2000" dirty="0"/>
              <a:t>Ageing</a:t>
            </a:r>
          </a:p>
          <a:p>
            <a:pPr marL="723900" indent="-368300">
              <a:lnSpc>
                <a:spcPct val="150000"/>
              </a:lnSpc>
              <a:spcBef>
                <a:spcPts val="0"/>
              </a:spcBef>
              <a:spcAft>
                <a:spcPts val="500"/>
              </a:spcAft>
              <a:buClr>
                <a:schemeClr val="bg1"/>
              </a:buClr>
              <a:buSzPct val="80000"/>
            </a:pPr>
            <a:r>
              <a:rPr lang="en-US" sz="2000" dirty="0"/>
              <a:t>Productivity</a:t>
            </a:r>
          </a:p>
          <a:p>
            <a:pPr marL="723900" indent="-368300">
              <a:lnSpc>
                <a:spcPct val="150000"/>
              </a:lnSpc>
              <a:spcBef>
                <a:spcPts val="0"/>
              </a:spcBef>
              <a:spcAft>
                <a:spcPts val="500"/>
              </a:spcAft>
              <a:buClr>
                <a:schemeClr val="bg1"/>
              </a:buClr>
              <a:buSzPct val="80000"/>
            </a:pPr>
            <a:r>
              <a:rPr lang="en-US" sz="2000" dirty="0"/>
              <a:t>Employment</a:t>
            </a:r>
          </a:p>
          <a:p>
            <a:pPr marL="723900" indent="-368300">
              <a:lnSpc>
                <a:spcPct val="150000"/>
              </a:lnSpc>
              <a:spcBef>
                <a:spcPts val="0"/>
              </a:spcBef>
              <a:spcAft>
                <a:spcPts val="500"/>
              </a:spcAft>
              <a:buClr>
                <a:schemeClr val="bg1"/>
              </a:buClr>
              <a:buSzPct val="80000"/>
            </a:pPr>
            <a:r>
              <a:rPr lang="en-US" sz="2000" dirty="0" err="1"/>
              <a:t>Labour</a:t>
            </a:r>
            <a:r>
              <a:rPr lang="en-US" sz="2000" dirty="0"/>
              <a:t> </a:t>
            </a:r>
            <a:r>
              <a:rPr lang="en-US" sz="2000" dirty="0" err="1"/>
              <a:t>subsititution</a:t>
            </a:r>
            <a:endParaRPr lang="en-US" sz="2000" dirty="0"/>
          </a:p>
          <a:p>
            <a:pPr marL="723900" indent="-368300">
              <a:lnSpc>
                <a:spcPct val="150000"/>
              </a:lnSpc>
              <a:spcBef>
                <a:spcPts val="0"/>
              </a:spcBef>
              <a:spcAft>
                <a:spcPts val="500"/>
              </a:spcAft>
              <a:buClr>
                <a:schemeClr val="bg1"/>
              </a:buClr>
              <a:buSzPct val="80000"/>
            </a:pPr>
            <a:r>
              <a:rPr lang="en-US" sz="2000" dirty="0"/>
              <a:t>The nature of Work</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99" r="2148" b="66099"/>
          <a:stretch/>
        </p:blipFill>
        <p:spPr>
          <a:xfrm>
            <a:off x="-19050" y="4165156"/>
            <a:ext cx="9163050" cy="2053352"/>
          </a:xfrm>
          <a:prstGeom prst="rect">
            <a:avLst/>
          </a:prstGeom>
        </p:spPr>
      </p:pic>
      <p:sp>
        <p:nvSpPr>
          <p:cNvPr id="2" name="Date Placeholder 1">
            <a:extLst>
              <a:ext uri="{FF2B5EF4-FFF2-40B4-BE49-F238E27FC236}">
                <a16:creationId xmlns:a16="http://schemas.microsoft.com/office/drawing/2014/main" id="{E3164FD0-2E80-473A-9DB8-EC9656FDBD3F}"/>
              </a:ext>
            </a:extLst>
          </p:cNvPr>
          <p:cNvSpPr>
            <a:spLocks noGrp="1"/>
          </p:cNvSpPr>
          <p:nvPr>
            <p:ph type="dt" sz="half" idx="10"/>
          </p:nvPr>
        </p:nvSpPr>
        <p:spPr/>
        <p:txBody>
          <a:bodyPr/>
          <a:lstStyle/>
          <a:p>
            <a:fld id="{422AAB34-5054-4179-A6CF-33858AE08726}" type="datetime1">
              <a:rPr lang="vi-VN" smtClean="0"/>
              <a:t>02/06/2019</a:t>
            </a:fld>
            <a:endParaRPr lang="vi-VN"/>
          </a:p>
        </p:txBody>
      </p:sp>
      <p:sp>
        <p:nvSpPr>
          <p:cNvPr id="3" name="Slide Number Placeholder 2">
            <a:extLst>
              <a:ext uri="{FF2B5EF4-FFF2-40B4-BE49-F238E27FC236}">
                <a16:creationId xmlns:a16="http://schemas.microsoft.com/office/drawing/2014/main" id="{EFC9FD6E-8D0B-4C82-A09E-7E7DE748F826}"/>
              </a:ext>
            </a:extLst>
          </p:cNvPr>
          <p:cNvSpPr>
            <a:spLocks noGrp="1"/>
          </p:cNvSpPr>
          <p:nvPr>
            <p:ph type="sldNum" sz="quarter" idx="12"/>
          </p:nvPr>
        </p:nvSpPr>
        <p:spPr/>
        <p:txBody>
          <a:bodyPr/>
          <a:lstStyle/>
          <a:p>
            <a:fld id="{13E96556-E26A-4B4C-A62E-531346E201EF}" type="slidenum">
              <a:rPr lang="vi-VN" smtClean="0"/>
              <a:t>42</a:t>
            </a:fld>
            <a:endParaRPr lang="vi-VN"/>
          </a:p>
        </p:txBody>
      </p:sp>
    </p:spTree>
    <p:extLst>
      <p:ext uri="{BB962C8B-B14F-4D97-AF65-F5344CB8AC3E}">
        <p14:creationId xmlns:p14="http://schemas.microsoft.com/office/powerpoint/2010/main" val="34001302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6"/>
          <p:cNvSpPr>
            <a:spLocks noGrp="1" noChangeArrowheads="1"/>
          </p:cNvSpPr>
          <p:nvPr>
            <p:ph type="title"/>
          </p:nvPr>
        </p:nvSpPr>
        <p:spPr>
          <a:xfrm>
            <a:off x="469900" y="214300"/>
            <a:ext cx="8232775" cy="860400"/>
          </a:xfrm>
        </p:spPr>
        <p:txBody>
          <a:bodyPr vert="horz" lIns="0" tIns="0" rIns="0" bIns="0" rtlCol="0" anchor="t" anchorCtr="0">
            <a:noAutofit/>
          </a:bodyPr>
          <a:lstStyle/>
          <a:p>
            <a:r>
              <a:rPr lang="en-US" dirty="0"/>
              <a:t>Impact</a:t>
            </a:r>
            <a:br>
              <a:rPr lang="en-US" dirty="0"/>
            </a:br>
            <a:r>
              <a:rPr lang="en-US" sz="2400" dirty="0"/>
              <a:t>Business</a:t>
            </a:r>
            <a:br>
              <a:rPr lang="en-US" dirty="0"/>
            </a:br>
            <a:endParaRPr lang="en-US" dirty="0"/>
          </a:p>
        </p:txBody>
      </p:sp>
      <p:sp>
        <p:nvSpPr>
          <p:cNvPr id="51207" name="Rectangle 7"/>
          <p:cNvSpPr>
            <a:spLocks noGrp="1" noChangeArrowheads="1"/>
          </p:cNvSpPr>
          <p:nvPr>
            <p:ph type="body" idx="1"/>
          </p:nvPr>
        </p:nvSpPr>
        <p:spPr>
          <a:xfrm>
            <a:off x="469900" y="1450998"/>
            <a:ext cx="8229600" cy="2704505"/>
          </a:xfrm>
        </p:spPr>
        <p:txBody>
          <a:bodyPr vert="horz" lIns="72000" tIns="72000" rIns="72000" bIns="72000" rtlCol="0" anchor="t" anchorCtr="0">
            <a:spAutoFit/>
          </a:bodyPr>
          <a:lstStyle/>
          <a:p>
            <a:pPr marL="723900" indent="-368300">
              <a:lnSpc>
                <a:spcPct val="200000"/>
              </a:lnSpc>
              <a:spcBef>
                <a:spcPts val="0"/>
              </a:spcBef>
              <a:spcAft>
                <a:spcPts val="500"/>
              </a:spcAft>
              <a:buClr>
                <a:schemeClr val="bg1"/>
              </a:buClr>
              <a:buSzPct val="80000"/>
            </a:pPr>
            <a:r>
              <a:rPr lang="en-US" sz="2000" dirty="0"/>
              <a:t>Customer expectations</a:t>
            </a:r>
          </a:p>
          <a:p>
            <a:pPr marL="723900" indent="-368300">
              <a:lnSpc>
                <a:spcPct val="200000"/>
              </a:lnSpc>
              <a:spcBef>
                <a:spcPts val="0"/>
              </a:spcBef>
              <a:spcAft>
                <a:spcPts val="500"/>
              </a:spcAft>
              <a:buClr>
                <a:schemeClr val="bg1"/>
              </a:buClr>
              <a:buSzPct val="80000"/>
            </a:pPr>
            <a:r>
              <a:rPr lang="en-US" sz="2000" dirty="0"/>
              <a:t>Data enhanced products</a:t>
            </a:r>
          </a:p>
          <a:p>
            <a:pPr marL="723900" indent="-368300">
              <a:lnSpc>
                <a:spcPct val="200000"/>
              </a:lnSpc>
              <a:spcBef>
                <a:spcPts val="0"/>
              </a:spcBef>
              <a:spcAft>
                <a:spcPts val="500"/>
              </a:spcAft>
              <a:buClr>
                <a:schemeClr val="bg1"/>
              </a:buClr>
              <a:buSzPct val="80000"/>
            </a:pPr>
            <a:r>
              <a:rPr lang="en-US" sz="2000" dirty="0"/>
              <a:t>Collaborative innovation</a:t>
            </a:r>
          </a:p>
          <a:p>
            <a:pPr marL="723900" indent="-368300">
              <a:lnSpc>
                <a:spcPct val="200000"/>
              </a:lnSpc>
              <a:spcBef>
                <a:spcPts val="0"/>
              </a:spcBef>
              <a:spcAft>
                <a:spcPts val="500"/>
              </a:spcAft>
              <a:buClr>
                <a:schemeClr val="bg1"/>
              </a:buClr>
              <a:buSzPct val="80000"/>
            </a:pPr>
            <a:r>
              <a:rPr lang="en-US" sz="2000" dirty="0"/>
              <a:t>New operating models</a:t>
            </a:r>
          </a:p>
        </p:txBody>
      </p:sp>
      <p:sp>
        <p:nvSpPr>
          <p:cNvPr id="4" name="Rectangle 7"/>
          <p:cNvSpPr txBox="1">
            <a:spLocks noChangeArrowheads="1"/>
          </p:cNvSpPr>
          <p:nvPr/>
        </p:nvSpPr>
        <p:spPr>
          <a:xfrm>
            <a:off x="469900" y="5724137"/>
            <a:ext cx="8229600" cy="391628"/>
          </a:xfrm>
          <a:prstGeom prst="rect">
            <a:avLst/>
          </a:prstGeom>
        </p:spPr>
        <p:txBody>
          <a:bodyPr vert="horz" lIns="72000" tIns="72000" rIns="72000" bIns="72000" rtlCol="0" anchor="t" anchorCtr="0">
            <a:sp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500"/>
              </a:spcAft>
              <a:buClr>
                <a:srgbClr val="FFD200"/>
              </a:buClr>
              <a:buSzPct val="80000"/>
              <a:buNone/>
            </a:pPr>
            <a:r>
              <a:rPr lang="en-US" sz="1600" i="1" dirty="0"/>
              <a:t>Combining digital, physical and biological worlds</a:t>
            </a:r>
          </a:p>
        </p:txBody>
      </p:sp>
      <p:sp>
        <p:nvSpPr>
          <p:cNvPr id="2" name="Date Placeholder 1">
            <a:extLst>
              <a:ext uri="{FF2B5EF4-FFF2-40B4-BE49-F238E27FC236}">
                <a16:creationId xmlns:a16="http://schemas.microsoft.com/office/drawing/2014/main" id="{3954F8A5-B106-47A7-879F-3231ED5532AF}"/>
              </a:ext>
            </a:extLst>
          </p:cNvPr>
          <p:cNvSpPr>
            <a:spLocks noGrp="1"/>
          </p:cNvSpPr>
          <p:nvPr>
            <p:ph type="dt" sz="half" idx="10"/>
          </p:nvPr>
        </p:nvSpPr>
        <p:spPr/>
        <p:txBody>
          <a:bodyPr/>
          <a:lstStyle/>
          <a:p>
            <a:fld id="{F981A6C5-00E0-4F43-BA11-EBBFB7443F78}" type="datetime1">
              <a:rPr lang="vi-VN" smtClean="0"/>
              <a:t>02/06/2019</a:t>
            </a:fld>
            <a:endParaRPr lang="vi-VN"/>
          </a:p>
        </p:txBody>
      </p:sp>
      <p:sp>
        <p:nvSpPr>
          <p:cNvPr id="3" name="Slide Number Placeholder 2">
            <a:extLst>
              <a:ext uri="{FF2B5EF4-FFF2-40B4-BE49-F238E27FC236}">
                <a16:creationId xmlns:a16="http://schemas.microsoft.com/office/drawing/2014/main" id="{EF2CF8AA-176A-4E96-AF2F-4DB3B36DABE7}"/>
              </a:ext>
            </a:extLst>
          </p:cNvPr>
          <p:cNvSpPr>
            <a:spLocks noGrp="1"/>
          </p:cNvSpPr>
          <p:nvPr>
            <p:ph type="sldNum" sz="quarter" idx="12"/>
          </p:nvPr>
        </p:nvSpPr>
        <p:spPr/>
        <p:txBody>
          <a:bodyPr/>
          <a:lstStyle/>
          <a:p>
            <a:fld id="{13E96556-E26A-4B4C-A62E-531346E201EF}" type="slidenum">
              <a:rPr lang="vi-VN" smtClean="0"/>
              <a:t>43</a:t>
            </a:fld>
            <a:endParaRPr lang="vi-VN"/>
          </a:p>
        </p:txBody>
      </p:sp>
    </p:spTree>
    <p:extLst>
      <p:ext uri="{BB962C8B-B14F-4D97-AF65-F5344CB8AC3E}">
        <p14:creationId xmlns:p14="http://schemas.microsoft.com/office/powerpoint/2010/main" val="15497783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6"/>
          <p:cNvSpPr>
            <a:spLocks noGrp="1" noChangeArrowheads="1"/>
          </p:cNvSpPr>
          <p:nvPr>
            <p:ph type="title"/>
          </p:nvPr>
        </p:nvSpPr>
        <p:spPr>
          <a:xfrm>
            <a:off x="469900" y="214300"/>
            <a:ext cx="8232775" cy="860400"/>
          </a:xfrm>
        </p:spPr>
        <p:txBody>
          <a:bodyPr vert="horz" lIns="0" tIns="0" rIns="0" bIns="0" rtlCol="0" anchor="t" anchorCtr="0">
            <a:noAutofit/>
          </a:bodyPr>
          <a:lstStyle/>
          <a:p>
            <a:r>
              <a:rPr lang="en-US" dirty="0"/>
              <a:t>Impact </a:t>
            </a:r>
          </a:p>
        </p:txBody>
      </p:sp>
      <p:sp>
        <p:nvSpPr>
          <p:cNvPr id="51207" name="Rectangle 7"/>
          <p:cNvSpPr>
            <a:spLocks noGrp="1" noChangeArrowheads="1"/>
          </p:cNvSpPr>
          <p:nvPr>
            <p:ph type="body" idx="1"/>
          </p:nvPr>
        </p:nvSpPr>
        <p:spPr>
          <a:xfrm>
            <a:off x="427697" y="1099306"/>
            <a:ext cx="8229600" cy="5320669"/>
          </a:xfrm>
        </p:spPr>
        <p:txBody>
          <a:bodyPr vert="horz" lIns="72000" tIns="72000" rIns="72000" bIns="72000" rtlCol="0" anchor="t" anchorCtr="0">
            <a:spAutoFit/>
          </a:bodyPr>
          <a:lstStyle/>
          <a:p>
            <a:pPr>
              <a:spcBef>
                <a:spcPts val="0"/>
              </a:spcBef>
              <a:spcAft>
                <a:spcPts val="500"/>
              </a:spcAft>
              <a:buClr>
                <a:srgbClr val="FFD200"/>
              </a:buClr>
              <a:buSzPct val="80000"/>
            </a:pPr>
            <a:r>
              <a:rPr lang="en-US" b="1" dirty="0">
                <a:solidFill>
                  <a:srgbClr val="FFD200"/>
                </a:solidFill>
              </a:rPr>
              <a:t>National &amp; Global</a:t>
            </a:r>
          </a:p>
          <a:p>
            <a:pPr marL="723900" indent="-368300">
              <a:lnSpc>
                <a:spcPct val="150000"/>
              </a:lnSpc>
              <a:spcBef>
                <a:spcPts val="0"/>
              </a:spcBef>
              <a:spcAft>
                <a:spcPts val="500"/>
              </a:spcAft>
              <a:buClr>
                <a:schemeClr val="bg1"/>
              </a:buClr>
              <a:buSzPct val="80000"/>
            </a:pPr>
            <a:r>
              <a:rPr lang="en-US" sz="2000" dirty="0"/>
              <a:t>Governments</a:t>
            </a:r>
          </a:p>
          <a:p>
            <a:pPr marL="723900" indent="-368300">
              <a:lnSpc>
                <a:spcPct val="150000"/>
              </a:lnSpc>
              <a:spcBef>
                <a:spcPts val="0"/>
              </a:spcBef>
              <a:spcAft>
                <a:spcPts val="500"/>
              </a:spcAft>
              <a:buClr>
                <a:schemeClr val="bg1"/>
              </a:buClr>
              <a:buSzPct val="80000"/>
            </a:pPr>
            <a:r>
              <a:rPr lang="en-US" sz="2000" dirty="0"/>
              <a:t>Countries, regions &amp; cities</a:t>
            </a:r>
          </a:p>
          <a:p>
            <a:pPr marL="723900" indent="-368300">
              <a:lnSpc>
                <a:spcPct val="150000"/>
              </a:lnSpc>
              <a:spcBef>
                <a:spcPts val="0"/>
              </a:spcBef>
              <a:spcAft>
                <a:spcPts val="500"/>
              </a:spcAft>
              <a:buClr>
                <a:schemeClr val="bg1"/>
              </a:buClr>
              <a:buSzPct val="80000"/>
            </a:pPr>
            <a:r>
              <a:rPr lang="en-US" sz="2000" dirty="0"/>
              <a:t>International security</a:t>
            </a:r>
            <a:endParaRPr lang="en-US" b="1" dirty="0">
              <a:solidFill>
                <a:srgbClr val="FFD200"/>
              </a:solidFill>
            </a:endParaRPr>
          </a:p>
          <a:p>
            <a:pPr>
              <a:spcBef>
                <a:spcPts val="0"/>
              </a:spcBef>
              <a:spcAft>
                <a:spcPts val="500"/>
              </a:spcAft>
              <a:buClr>
                <a:srgbClr val="FFD200"/>
              </a:buClr>
              <a:buSzPct val="80000"/>
            </a:pPr>
            <a:r>
              <a:rPr lang="en-US" b="1" dirty="0">
                <a:solidFill>
                  <a:srgbClr val="FFD200"/>
                </a:solidFill>
              </a:rPr>
              <a:t>Society</a:t>
            </a:r>
          </a:p>
          <a:p>
            <a:pPr marL="723900" indent="-368300">
              <a:lnSpc>
                <a:spcPct val="150000"/>
              </a:lnSpc>
              <a:spcBef>
                <a:spcPts val="0"/>
              </a:spcBef>
              <a:spcAft>
                <a:spcPts val="500"/>
              </a:spcAft>
              <a:buClr>
                <a:schemeClr val="bg1"/>
              </a:buClr>
              <a:buSzPct val="80000"/>
            </a:pPr>
            <a:r>
              <a:rPr lang="en-US" sz="2000" dirty="0"/>
              <a:t>Inequality</a:t>
            </a:r>
          </a:p>
          <a:p>
            <a:pPr marL="723900" indent="-368300">
              <a:lnSpc>
                <a:spcPct val="150000"/>
              </a:lnSpc>
              <a:spcAft>
                <a:spcPts val="500"/>
              </a:spcAft>
              <a:buClr>
                <a:schemeClr val="bg1"/>
              </a:buClr>
              <a:buSzPct val="80000"/>
            </a:pPr>
            <a:r>
              <a:rPr lang="en-US" sz="2000" dirty="0"/>
              <a:t>Community</a:t>
            </a:r>
          </a:p>
          <a:p>
            <a:pPr>
              <a:spcAft>
                <a:spcPts val="500"/>
              </a:spcAft>
            </a:pPr>
            <a:r>
              <a:rPr lang="en-US" b="1" dirty="0">
                <a:solidFill>
                  <a:srgbClr val="FFD200"/>
                </a:solidFill>
              </a:rPr>
              <a:t>The Individual</a:t>
            </a:r>
          </a:p>
          <a:p>
            <a:pPr marL="723900" indent="-368300">
              <a:lnSpc>
                <a:spcPct val="150000"/>
              </a:lnSpc>
              <a:spcAft>
                <a:spcPts val="500"/>
              </a:spcAft>
              <a:buClr>
                <a:schemeClr val="bg1"/>
              </a:buClr>
              <a:buSzPct val="80000"/>
            </a:pPr>
            <a:r>
              <a:rPr lang="en-US" sz="2000" dirty="0"/>
              <a:t>Identity, morality &amp; ethics</a:t>
            </a:r>
          </a:p>
          <a:p>
            <a:pPr marL="723900" indent="-368300">
              <a:lnSpc>
                <a:spcPct val="150000"/>
              </a:lnSpc>
              <a:spcAft>
                <a:spcPts val="500"/>
              </a:spcAft>
              <a:buClr>
                <a:schemeClr val="bg1"/>
              </a:buClr>
              <a:buSzPct val="80000"/>
            </a:pPr>
            <a:r>
              <a:rPr lang="en-US" sz="2000" dirty="0"/>
              <a:t>Human connection</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63575" b="36797"/>
          <a:stretch/>
        </p:blipFill>
        <p:spPr>
          <a:xfrm>
            <a:off x="5105400" y="1749474"/>
            <a:ext cx="4038600" cy="4384626"/>
          </a:xfrm>
          <a:prstGeom prst="rect">
            <a:avLst/>
          </a:prstGeom>
        </p:spPr>
      </p:pic>
      <p:sp>
        <p:nvSpPr>
          <p:cNvPr id="3" name="Date Placeholder 2">
            <a:extLst>
              <a:ext uri="{FF2B5EF4-FFF2-40B4-BE49-F238E27FC236}">
                <a16:creationId xmlns:a16="http://schemas.microsoft.com/office/drawing/2014/main" id="{F9E0EF46-AA62-44CA-87D7-876CAE260CED}"/>
              </a:ext>
            </a:extLst>
          </p:cNvPr>
          <p:cNvSpPr>
            <a:spLocks noGrp="1"/>
          </p:cNvSpPr>
          <p:nvPr>
            <p:ph type="dt" sz="half" idx="10"/>
          </p:nvPr>
        </p:nvSpPr>
        <p:spPr/>
        <p:txBody>
          <a:bodyPr/>
          <a:lstStyle/>
          <a:p>
            <a:fld id="{BAA859E9-008F-48B2-A9F0-393C027E3825}" type="datetime1">
              <a:rPr lang="vi-VN" smtClean="0"/>
              <a:t>02/06/2019</a:t>
            </a:fld>
            <a:endParaRPr lang="vi-VN"/>
          </a:p>
        </p:txBody>
      </p:sp>
      <p:sp>
        <p:nvSpPr>
          <p:cNvPr id="4" name="Slide Number Placeholder 3">
            <a:extLst>
              <a:ext uri="{FF2B5EF4-FFF2-40B4-BE49-F238E27FC236}">
                <a16:creationId xmlns:a16="http://schemas.microsoft.com/office/drawing/2014/main" id="{788E4B31-2578-4B42-9161-083F61000D20}"/>
              </a:ext>
            </a:extLst>
          </p:cNvPr>
          <p:cNvSpPr>
            <a:spLocks noGrp="1"/>
          </p:cNvSpPr>
          <p:nvPr>
            <p:ph type="sldNum" sz="quarter" idx="12"/>
          </p:nvPr>
        </p:nvSpPr>
        <p:spPr/>
        <p:txBody>
          <a:bodyPr/>
          <a:lstStyle/>
          <a:p>
            <a:fld id="{13E96556-E26A-4B4C-A62E-531346E201EF}" type="slidenum">
              <a:rPr lang="vi-VN" smtClean="0"/>
              <a:t>44</a:t>
            </a:fld>
            <a:endParaRPr lang="vi-VN"/>
          </a:p>
        </p:txBody>
      </p:sp>
    </p:spTree>
    <p:extLst>
      <p:ext uri="{BB962C8B-B14F-4D97-AF65-F5344CB8AC3E}">
        <p14:creationId xmlns:p14="http://schemas.microsoft.com/office/powerpoint/2010/main" val="6351783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9BE64E-035E-4C9A-9B0C-D63ACDCA679C}"/>
              </a:ext>
            </a:extLst>
          </p:cNvPr>
          <p:cNvSpPr txBox="1"/>
          <p:nvPr/>
        </p:nvSpPr>
        <p:spPr>
          <a:xfrm>
            <a:off x="883920" y="1222276"/>
            <a:ext cx="3576320" cy="2308324"/>
          </a:xfrm>
          <a:prstGeom prst="rect">
            <a:avLst/>
          </a:prstGeom>
          <a:noFill/>
        </p:spPr>
        <p:txBody>
          <a:bodyPr wrap="square" rtlCol="0">
            <a:spAutoFit/>
          </a:bodyPr>
          <a:lstStyle/>
          <a:p>
            <a:r>
              <a:rPr lang="en-US" sz="7200" b="1" dirty="0" err="1">
                <a:latin typeface="Tahoma" panose="020B0604030504040204" pitchFamily="34" charset="0"/>
                <a:ea typeface="Tahoma" panose="020B0604030504040204" pitchFamily="34" charset="0"/>
                <a:cs typeface="Tahoma" panose="020B0604030504040204" pitchFamily="34" charset="0"/>
              </a:rPr>
              <a:t>Thách</a:t>
            </a:r>
            <a:r>
              <a:rPr lang="en-US" sz="7200" b="1" dirty="0">
                <a:latin typeface="Tahoma" panose="020B0604030504040204" pitchFamily="34" charset="0"/>
                <a:ea typeface="Tahoma" panose="020B0604030504040204" pitchFamily="34" charset="0"/>
                <a:cs typeface="Tahoma" panose="020B0604030504040204" pitchFamily="34" charset="0"/>
              </a:rPr>
              <a:t> </a:t>
            </a:r>
            <a:r>
              <a:rPr lang="en-US" sz="7200" b="1" dirty="0" err="1">
                <a:latin typeface="Tahoma" panose="020B0604030504040204" pitchFamily="34" charset="0"/>
                <a:ea typeface="Tahoma" panose="020B0604030504040204" pitchFamily="34" charset="0"/>
                <a:cs typeface="Tahoma" panose="020B0604030504040204" pitchFamily="34" charset="0"/>
              </a:rPr>
              <a:t>thức</a:t>
            </a:r>
            <a:endParaRPr lang="en-US" sz="7200" b="1" dirty="0">
              <a:latin typeface="Tahoma" panose="020B0604030504040204" pitchFamily="34" charset="0"/>
              <a:ea typeface="Tahoma" panose="020B0604030504040204" pitchFamily="34" charset="0"/>
              <a:cs typeface="Tahoma" panose="020B0604030504040204" pitchFamily="34" charset="0"/>
            </a:endParaRPr>
          </a:p>
        </p:txBody>
      </p:sp>
      <p:sp>
        <p:nvSpPr>
          <p:cNvPr id="20" name="Freeform: Shape 19">
            <a:extLst>
              <a:ext uri="{FF2B5EF4-FFF2-40B4-BE49-F238E27FC236}">
                <a16:creationId xmlns:a16="http://schemas.microsoft.com/office/drawing/2014/main" id="{164E9F96-E6CB-439D-B568-9C6BB68504F1}"/>
              </a:ext>
            </a:extLst>
          </p:cNvPr>
          <p:cNvSpPr/>
          <p:nvPr/>
        </p:nvSpPr>
        <p:spPr>
          <a:xfrm>
            <a:off x="3919491" y="0"/>
            <a:ext cx="5224509" cy="6857998"/>
          </a:xfrm>
          <a:custGeom>
            <a:avLst/>
            <a:gdLst>
              <a:gd name="connsiteX0" fmla="*/ 1272288 w 5224509"/>
              <a:gd name="connsiteY0" fmla="*/ 0 h 6857998"/>
              <a:gd name="connsiteX1" fmla="*/ 5224509 w 5224509"/>
              <a:gd name="connsiteY1" fmla="*/ 0 h 6857998"/>
              <a:gd name="connsiteX2" fmla="*/ 5224509 w 5224509"/>
              <a:gd name="connsiteY2" fmla="*/ 6857998 h 6857998"/>
              <a:gd name="connsiteX3" fmla="*/ 0 w 5224509"/>
              <a:gd name="connsiteY3" fmla="*/ 6857998 h 6857998"/>
              <a:gd name="connsiteX4" fmla="*/ 1272288 w 522450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509" h="6857998">
                <a:moveTo>
                  <a:pt x="1272288" y="0"/>
                </a:moveTo>
                <a:lnTo>
                  <a:pt x="5224509" y="0"/>
                </a:lnTo>
                <a:lnTo>
                  <a:pt x="5224509" y="6857998"/>
                </a:lnTo>
                <a:lnTo>
                  <a:pt x="0" y="6857998"/>
                </a:lnTo>
                <a:lnTo>
                  <a:pt x="1272288"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E55F76-145F-4652-A42A-4EE5B632AF32}"/>
              </a:ext>
            </a:extLst>
          </p:cNvPr>
          <p:cNvSpPr txBox="1"/>
          <p:nvPr/>
        </p:nvSpPr>
        <p:spPr>
          <a:xfrm>
            <a:off x="5466080" y="3393806"/>
            <a:ext cx="3108960" cy="1200329"/>
          </a:xfrm>
          <a:prstGeom prst="rect">
            <a:avLst/>
          </a:prstGeom>
          <a:noFill/>
        </p:spPr>
        <p:txBody>
          <a:bodyPr wrap="square" rtlCol="0">
            <a:spAutoFit/>
          </a:bodyPr>
          <a:lstStyle/>
          <a:p>
            <a:r>
              <a:rPr lang="en-US" sz="7200" b="1" dirty="0" err="1">
                <a:solidFill>
                  <a:schemeClr val="bg1"/>
                </a:solidFill>
                <a:latin typeface="Tahoma" panose="020B0604030504040204" pitchFamily="34" charset="0"/>
                <a:ea typeface="Tahoma" panose="020B0604030504040204" pitchFamily="34" charset="0"/>
                <a:cs typeface="Tahoma" panose="020B0604030504040204" pitchFamily="34" charset="0"/>
              </a:rPr>
              <a:t>Rủi</a:t>
            </a:r>
            <a:r>
              <a:rPr lang="en-US" sz="72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7200" b="1" dirty="0" err="1">
                <a:solidFill>
                  <a:schemeClr val="bg1"/>
                </a:solidFill>
                <a:latin typeface="Tahoma" panose="020B0604030504040204" pitchFamily="34" charset="0"/>
                <a:ea typeface="Tahoma" panose="020B0604030504040204" pitchFamily="34" charset="0"/>
                <a:cs typeface="Tahoma" panose="020B0604030504040204" pitchFamily="34" charset="0"/>
              </a:rPr>
              <a:t>ro</a:t>
            </a:r>
            <a:endParaRPr lang="en-US" sz="7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6" name="Google Shape;85;p13">
            <a:extLst>
              <a:ext uri="{FF2B5EF4-FFF2-40B4-BE49-F238E27FC236}">
                <a16:creationId xmlns:a16="http://schemas.microsoft.com/office/drawing/2014/main" id="{76CEE5A6-D5A8-4EE5-80DE-540274595660}"/>
              </a:ext>
            </a:extLst>
          </p:cNvPr>
          <p:cNvSpPr txBox="1"/>
          <p:nvPr/>
        </p:nvSpPr>
        <p:spPr>
          <a:xfrm>
            <a:off x="-641017" y="17237389"/>
            <a:ext cx="9078144" cy="92486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9500" b="0" i="0" u="none" strike="noStrike" cap="none">
                <a:solidFill>
                  <a:srgbClr val="C00000"/>
                </a:solidFill>
                <a:latin typeface="Arial"/>
                <a:ea typeface="Arial"/>
                <a:cs typeface="Arial"/>
                <a:sym typeface="Arial"/>
              </a:rPr>
              <a:t>Vs</a:t>
            </a:r>
            <a:endParaRPr/>
          </a:p>
        </p:txBody>
      </p:sp>
      <p:sp>
        <p:nvSpPr>
          <p:cNvPr id="17" name="Google Shape;86;p13">
            <a:extLst>
              <a:ext uri="{FF2B5EF4-FFF2-40B4-BE49-F238E27FC236}">
                <a16:creationId xmlns:a16="http://schemas.microsoft.com/office/drawing/2014/main" id="{501771D1-44C6-4AA7-8DDE-695013AF7D89}"/>
              </a:ext>
            </a:extLst>
          </p:cNvPr>
          <p:cNvSpPr/>
          <p:nvPr/>
        </p:nvSpPr>
        <p:spPr>
          <a:xfrm>
            <a:off x="-11093028" y="-5189695"/>
            <a:ext cx="11093028" cy="10379389"/>
          </a:xfrm>
          <a:custGeom>
            <a:avLst/>
            <a:gdLst/>
            <a:ahLst/>
            <a:cxnLst/>
            <a:rect l="l" t="t" r="r" b="b"/>
            <a:pathLst>
              <a:path w="7119258" h="6570617" extrusionOk="0">
                <a:moveTo>
                  <a:pt x="2651760" y="1619795"/>
                </a:moveTo>
                <a:lnTo>
                  <a:pt x="1841863" y="1123406"/>
                </a:lnTo>
                <a:lnTo>
                  <a:pt x="2103120" y="1554480"/>
                </a:lnTo>
                <a:lnTo>
                  <a:pt x="1136469" y="1515292"/>
                </a:lnTo>
                <a:lnTo>
                  <a:pt x="1254035" y="2272937"/>
                </a:lnTo>
                <a:lnTo>
                  <a:pt x="352698" y="2286000"/>
                </a:lnTo>
                <a:lnTo>
                  <a:pt x="679269" y="3148149"/>
                </a:lnTo>
                <a:lnTo>
                  <a:pt x="0" y="3997235"/>
                </a:lnTo>
                <a:lnTo>
                  <a:pt x="653143" y="4376057"/>
                </a:lnTo>
                <a:lnTo>
                  <a:pt x="248195" y="4846320"/>
                </a:lnTo>
                <a:lnTo>
                  <a:pt x="914400" y="5146766"/>
                </a:lnTo>
                <a:lnTo>
                  <a:pt x="770709" y="5342709"/>
                </a:lnTo>
                <a:lnTo>
                  <a:pt x="235132" y="5917475"/>
                </a:lnTo>
                <a:lnTo>
                  <a:pt x="1188720" y="5786846"/>
                </a:lnTo>
                <a:lnTo>
                  <a:pt x="979715" y="5969726"/>
                </a:lnTo>
                <a:lnTo>
                  <a:pt x="1384663" y="5891349"/>
                </a:lnTo>
                <a:lnTo>
                  <a:pt x="1240972" y="6270172"/>
                </a:lnTo>
                <a:lnTo>
                  <a:pt x="1619795" y="6008915"/>
                </a:lnTo>
                <a:lnTo>
                  <a:pt x="1815738" y="6570617"/>
                </a:lnTo>
                <a:lnTo>
                  <a:pt x="1959429" y="6048103"/>
                </a:lnTo>
                <a:lnTo>
                  <a:pt x="3200400" y="6439989"/>
                </a:lnTo>
                <a:lnTo>
                  <a:pt x="3331029" y="5708469"/>
                </a:lnTo>
                <a:lnTo>
                  <a:pt x="4558938" y="5891349"/>
                </a:lnTo>
                <a:lnTo>
                  <a:pt x="4598126" y="5512526"/>
                </a:lnTo>
                <a:lnTo>
                  <a:pt x="5865223" y="5812972"/>
                </a:lnTo>
                <a:lnTo>
                  <a:pt x="5551715" y="5473337"/>
                </a:lnTo>
                <a:lnTo>
                  <a:pt x="6727372" y="5812972"/>
                </a:lnTo>
                <a:lnTo>
                  <a:pt x="6648995" y="4794069"/>
                </a:lnTo>
                <a:lnTo>
                  <a:pt x="7119258" y="4167052"/>
                </a:lnTo>
                <a:lnTo>
                  <a:pt x="6936378" y="3709852"/>
                </a:lnTo>
                <a:lnTo>
                  <a:pt x="6962503" y="2599509"/>
                </a:lnTo>
                <a:lnTo>
                  <a:pt x="6361612" y="2403566"/>
                </a:lnTo>
                <a:lnTo>
                  <a:pt x="6296298" y="1580606"/>
                </a:lnTo>
                <a:lnTo>
                  <a:pt x="6113418" y="1685109"/>
                </a:lnTo>
                <a:lnTo>
                  <a:pt x="6021978" y="783772"/>
                </a:lnTo>
                <a:lnTo>
                  <a:pt x="5434149" y="927463"/>
                </a:lnTo>
                <a:lnTo>
                  <a:pt x="5956663" y="0"/>
                </a:lnTo>
                <a:lnTo>
                  <a:pt x="4284618" y="587829"/>
                </a:lnTo>
                <a:lnTo>
                  <a:pt x="3997235" y="182880"/>
                </a:lnTo>
                <a:lnTo>
                  <a:pt x="3304903" y="1162595"/>
                </a:lnTo>
                <a:lnTo>
                  <a:pt x="2926080" y="169817"/>
                </a:lnTo>
                <a:lnTo>
                  <a:pt x="2730138" y="1123406"/>
                </a:lnTo>
                <a:lnTo>
                  <a:pt x="2259875" y="770709"/>
                </a:lnTo>
                <a:lnTo>
                  <a:pt x="2651760" y="1619795"/>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87;p13">
            <a:extLst>
              <a:ext uri="{FF2B5EF4-FFF2-40B4-BE49-F238E27FC236}">
                <a16:creationId xmlns:a16="http://schemas.microsoft.com/office/drawing/2014/main" id="{3F74352F-9C4F-4310-A98E-589B0C0C6410}"/>
              </a:ext>
            </a:extLst>
          </p:cNvPr>
          <p:cNvSpPr/>
          <p:nvPr/>
        </p:nvSpPr>
        <p:spPr>
          <a:xfrm>
            <a:off x="12845998" y="6045200"/>
            <a:ext cx="17407096" cy="10379389"/>
          </a:xfrm>
          <a:custGeom>
            <a:avLst/>
            <a:gdLst/>
            <a:ahLst/>
            <a:cxnLst/>
            <a:rect l="l" t="t" r="r" b="b"/>
            <a:pathLst>
              <a:path w="6134100" h="3657600" extrusionOk="0">
                <a:moveTo>
                  <a:pt x="99060" y="2232660"/>
                </a:moveTo>
                <a:lnTo>
                  <a:pt x="76200" y="1379220"/>
                </a:lnTo>
                <a:lnTo>
                  <a:pt x="487680" y="899160"/>
                </a:lnTo>
                <a:lnTo>
                  <a:pt x="861060" y="342900"/>
                </a:lnTo>
                <a:lnTo>
                  <a:pt x="1379220" y="30480"/>
                </a:lnTo>
                <a:lnTo>
                  <a:pt x="1584960" y="0"/>
                </a:lnTo>
                <a:lnTo>
                  <a:pt x="2621280" y="15240"/>
                </a:lnTo>
                <a:lnTo>
                  <a:pt x="2720340" y="327660"/>
                </a:lnTo>
                <a:lnTo>
                  <a:pt x="3108960" y="144780"/>
                </a:lnTo>
                <a:lnTo>
                  <a:pt x="3710940" y="160020"/>
                </a:lnTo>
                <a:lnTo>
                  <a:pt x="3802380" y="274320"/>
                </a:lnTo>
                <a:lnTo>
                  <a:pt x="4808220" y="297180"/>
                </a:lnTo>
                <a:lnTo>
                  <a:pt x="5478780" y="381000"/>
                </a:lnTo>
                <a:lnTo>
                  <a:pt x="5547360" y="952500"/>
                </a:lnTo>
                <a:lnTo>
                  <a:pt x="6134100" y="1028700"/>
                </a:lnTo>
                <a:lnTo>
                  <a:pt x="6035040" y="3566160"/>
                </a:lnTo>
                <a:lnTo>
                  <a:pt x="3573780" y="3657600"/>
                </a:lnTo>
                <a:lnTo>
                  <a:pt x="2148840" y="3581400"/>
                </a:lnTo>
                <a:lnTo>
                  <a:pt x="1531620" y="3649980"/>
                </a:lnTo>
                <a:lnTo>
                  <a:pt x="274320" y="3451860"/>
                </a:lnTo>
                <a:lnTo>
                  <a:pt x="0" y="2933700"/>
                </a:lnTo>
                <a:lnTo>
                  <a:pt x="99060" y="2232660"/>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DC539A00-94AE-4D39-8AD2-F841849879DF}"/>
              </a:ext>
            </a:extLst>
          </p:cNvPr>
          <p:cNvSpPr>
            <a:spLocks noGrp="1"/>
          </p:cNvSpPr>
          <p:nvPr>
            <p:ph type="dt" sz="half" idx="10"/>
          </p:nvPr>
        </p:nvSpPr>
        <p:spPr/>
        <p:txBody>
          <a:bodyPr/>
          <a:lstStyle/>
          <a:p>
            <a:fld id="{3059FD23-4631-4233-BE4B-74BC5B451285}" type="datetime1">
              <a:rPr lang="vi-VN" smtClean="0"/>
              <a:t>02/06/2019</a:t>
            </a:fld>
            <a:endParaRPr lang="vi-VN"/>
          </a:p>
        </p:txBody>
      </p:sp>
      <p:sp>
        <p:nvSpPr>
          <p:cNvPr id="3" name="Slide Number Placeholder 2">
            <a:extLst>
              <a:ext uri="{FF2B5EF4-FFF2-40B4-BE49-F238E27FC236}">
                <a16:creationId xmlns:a16="http://schemas.microsoft.com/office/drawing/2014/main" id="{DA719574-1199-49C4-A50C-7588194E2A6E}"/>
              </a:ext>
            </a:extLst>
          </p:cNvPr>
          <p:cNvSpPr>
            <a:spLocks noGrp="1"/>
          </p:cNvSpPr>
          <p:nvPr>
            <p:ph type="sldNum" sz="quarter" idx="12"/>
          </p:nvPr>
        </p:nvSpPr>
        <p:spPr/>
        <p:txBody>
          <a:bodyPr/>
          <a:lstStyle/>
          <a:p>
            <a:fld id="{13E96556-E26A-4B4C-A62E-531346E201EF}" type="slidenum">
              <a:rPr lang="vi-VN" smtClean="0"/>
              <a:t>45</a:t>
            </a:fld>
            <a:endParaRPr lang="vi-VN"/>
          </a:p>
        </p:txBody>
      </p:sp>
    </p:spTree>
    <p:extLst>
      <p:ext uri="{BB962C8B-B14F-4D97-AF65-F5344CB8AC3E}">
        <p14:creationId xmlns:p14="http://schemas.microsoft.com/office/powerpoint/2010/main" val="32556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1" name="Freeform: Shape 10">
            <a:extLst>
              <a:ext uri="{FF2B5EF4-FFF2-40B4-BE49-F238E27FC236}">
                <a16:creationId xmlns:a16="http://schemas.microsoft.com/office/drawing/2014/main" id="{BE367A56-8B59-4593-AACF-69D8EFD503C3}"/>
              </a:ext>
            </a:extLst>
          </p:cNvPr>
          <p:cNvSpPr/>
          <p:nvPr/>
        </p:nvSpPr>
        <p:spPr>
          <a:xfrm>
            <a:off x="10460973" y="2"/>
            <a:ext cx="5224509" cy="6857998"/>
          </a:xfrm>
          <a:custGeom>
            <a:avLst/>
            <a:gdLst>
              <a:gd name="connsiteX0" fmla="*/ 1272288 w 5224509"/>
              <a:gd name="connsiteY0" fmla="*/ 0 h 6857998"/>
              <a:gd name="connsiteX1" fmla="*/ 5224509 w 5224509"/>
              <a:gd name="connsiteY1" fmla="*/ 0 h 6857998"/>
              <a:gd name="connsiteX2" fmla="*/ 5224509 w 5224509"/>
              <a:gd name="connsiteY2" fmla="*/ 6857998 h 6857998"/>
              <a:gd name="connsiteX3" fmla="*/ 0 w 5224509"/>
              <a:gd name="connsiteY3" fmla="*/ 6857998 h 6857998"/>
              <a:gd name="connsiteX4" fmla="*/ 1272288 w 522450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509" h="6857998">
                <a:moveTo>
                  <a:pt x="1272288" y="0"/>
                </a:moveTo>
                <a:lnTo>
                  <a:pt x="5224509" y="0"/>
                </a:lnTo>
                <a:lnTo>
                  <a:pt x="5224509" y="6857998"/>
                </a:lnTo>
                <a:lnTo>
                  <a:pt x="0" y="6857998"/>
                </a:lnTo>
                <a:lnTo>
                  <a:pt x="1272288"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CC81201-76F8-4C8B-AFC3-584060403AAA}"/>
              </a:ext>
            </a:extLst>
          </p:cNvPr>
          <p:cNvSpPr txBox="1"/>
          <p:nvPr/>
        </p:nvSpPr>
        <p:spPr>
          <a:xfrm>
            <a:off x="-4114800" y="1222276"/>
            <a:ext cx="3576320" cy="2308324"/>
          </a:xfrm>
          <a:prstGeom prst="rect">
            <a:avLst/>
          </a:prstGeom>
          <a:noFill/>
        </p:spPr>
        <p:txBody>
          <a:bodyPr wrap="square" rtlCol="0">
            <a:spAutoFit/>
          </a:bodyPr>
          <a:lstStyle/>
          <a:p>
            <a:r>
              <a:rPr lang="en-US" sz="7200" b="1" dirty="0" err="1">
                <a:solidFill>
                  <a:schemeClr val="bg1"/>
                </a:solidFill>
                <a:latin typeface="Tahoma" panose="020B0604030504040204" pitchFamily="34" charset="0"/>
                <a:ea typeface="Tahoma" panose="020B0604030504040204" pitchFamily="34" charset="0"/>
                <a:cs typeface="Tahoma" panose="020B0604030504040204" pitchFamily="34" charset="0"/>
              </a:rPr>
              <a:t>Thách</a:t>
            </a:r>
            <a:r>
              <a:rPr lang="en-US" sz="72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7200" b="1" dirty="0" err="1">
                <a:solidFill>
                  <a:schemeClr val="bg1"/>
                </a:solidFill>
                <a:latin typeface="Tahoma" panose="020B0604030504040204" pitchFamily="34" charset="0"/>
                <a:ea typeface="Tahoma" panose="020B0604030504040204" pitchFamily="34" charset="0"/>
                <a:cs typeface="Tahoma" panose="020B0604030504040204" pitchFamily="34" charset="0"/>
              </a:rPr>
              <a:t>thức</a:t>
            </a:r>
            <a:endParaRPr lang="en-US" sz="7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4D4CCC1C-0160-4956-B0D3-C17B392945AA}"/>
              </a:ext>
            </a:extLst>
          </p:cNvPr>
          <p:cNvPicPr>
            <a:picLocks noChangeAspect="1"/>
          </p:cNvPicPr>
          <p:nvPr/>
        </p:nvPicPr>
        <p:blipFill rotWithShape="1">
          <a:blip r:embed="rId3"/>
          <a:srcRect r="33320"/>
          <a:stretch/>
        </p:blipFill>
        <p:spPr>
          <a:xfrm>
            <a:off x="0" y="-1"/>
            <a:ext cx="9144000" cy="6858001"/>
          </a:xfrm>
          <a:prstGeom prst="rect">
            <a:avLst/>
          </a:prstGeom>
        </p:spPr>
      </p:pic>
      <p:sp>
        <p:nvSpPr>
          <p:cNvPr id="93" name="Google Shape;93;p14"/>
          <p:cNvSpPr/>
          <p:nvPr/>
        </p:nvSpPr>
        <p:spPr>
          <a:xfrm>
            <a:off x="1485900" y="342900"/>
            <a:ext cx="6172200" cy="6172200"/>
          </a:xfrm>
          <a:prstGeom prst="ellipse">
            <a:avLst/>
          </a:prstGeom>
          <a:noFill/>
          <a:ln w="127000" cap="rnd" cmpd="sng">
            <a:solidFill>
              <a:schemeClr val="lt1"/>
            </a:solidFill>
            <a:prstDash val="dash"/>
            <a:round/>
            <a:headEnd type="none" w="sm" len="sm"/>
            <a:tailEnd type="none" w="sm" len="sm"/>
          </a:ln>
          <a:effectLst>
            <a:glow rad="266700">
              <a:srgbClr val="00B0F0">
                <a:alpha val="51000"/>
              </a:srgbClr>
            </a:glo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4"/>
          <p:cNvSpPr/>
          <p:nvPr/>
        </p:nvSpPr>
        <p:spPr>
          <a:xfrm>
            <a:off x="-201082" y="886120"/>
            <a:ext cx="4424256" cy="4139634"/>
          </a:xfrm>
          <a:custGeom>
            <a:avLst/>
            <a:gdLst/>
            <a:ahLst/>
            <a:cxnLst/>
            <a:rect l="l" t="t" r="r" b="b"/>
            <a:pathLst>
              <a:path w="7119258" h="6570617" extrusionOk="0">
                <a:moveTo>
                  <a:pt x="2651760" y="1619795"/>
                </a:moveTo>
                <a:lnTo>
                  <a:pt x="1841863" y="1123406"/>
                </a:lnTo>
                <a:lnTo>
                  <a:pt x="2103120" y="1554480"/>
                </a:lnTo>
                <a:lnTo>
                  <a:pt x="1136469" y="1515292"/>
                </a:lnTo>
                <a:lnTo>
                  <a:pt x="1254035" y="2272937"/>
                </a:lnTo>
                <a:lnTo>
                  <a:pt x="352698" y="2286000"/>
                </a:lnTo>
                <a:lnTo>
                  <a:pt x="679269" y="3148149"/>
                </a:lnTo>
                <a:lnTo>
                  <a:pt x="0" y="3997235"/>
                </a:lnTo>
                <a:lnTo>
                  <a:pt x="653143" y="4376057"/>
                </a:lnTo>
                <a:lnTo>
                  <a:pt x="248195" y="4846320"/>
                </a:lnTo>
                <a:lnTo>
                  <a:pt x="914400" y="5146766"/>
                </a:lnTo>
                <a:lnTo>
                  <a:pt x="770709" y="5342709"/>
                </a:lnTo>
                <a:lnTo>
                  <a:pt x="235132" y="5917475"/>
                </a:lnTo>
                <a:lnTo>
                  <a:pt x="1188720" y="5786846"/>
                </a:lnTo>
                <a:lnTo>
                  <a:pt x="979715" y="5969726"/>
                </a:lnTo>
                <a:lnTo>
                  <a:pt x="1384663" y="5891349"/>
                </a:lnTo>
                <a:lnTo>
                  <a:pt x="1240972" y="6270172"/>
                </a:lnTo>
                <a:lnTo>
                  <a:pt x="1619795" y="6008915"/>
                </a:lnTo>
                <a:lnTo>
                  <a:pt x="1815738" y="6570617"/>
                </a:lnTo>
                <a:lnTo>
                  <a:pt x="1959429" y="6048103"/>
                </a:lnTo>
                <a:lnTo>
                  <a:pt x="3200400" y="6439989"/>
                </a:lnTo>
                <a:lnTo>
                  <a:pt x="3331029" y="5708469"/>
                </a:lnTo>
                <a:lnTo>
                  <a:pt x="4558938" y="5891349"/>
                </a:lnTo>
                <a:lnTo>
                  <a:pt x="4598126" y="5512526"/>
                </a:lnTo>
                <a:lnTo>
                  <a:pt x="5865223" y="5812972"/>
                </a:lnTo>
                <a:lnTo>
                  <a:pt x="5551715" y="5473337"/>
                </a:lnTo>
                <a:lnTo>
                  <a:pt x="6727372" y="5812972"/>
                </a:lnTo>
                <a:lnTo>
                  <a:pt x="6648995" y="4794069"/>
                </a:lnTo>
                <a:lnTo>
                  <a:pt x="7119258" y="4167052"/>
                </a:lnTo>
                <a:lnTo>
                  <a:pt x="6936378" y="3709852"/>
                </a:lnTo>
                <a:lnTo>
                  <a:pt x="6962503" y="2599509"/>
                </a:lnTo>
                <a:lnTo>
                  <a:pt x="6361612" y="2403566"/>
                </a:lnTo>
                <a:lnTo>
                  <a:pt x="6296298" y="1580606"/>
                </a:lnTo>
                <a:lnTo>
                  <a:pt x="6113418" y="1685109"/>
                </a:lnTo>
                <a:lnTo>
                  <a:pt x="6021978" y="783772"/>
                </a:lnTo>
                <a:lnTo>
                  <a:pt x="5434149" y="927463"/>
                </a:lnTo>
                <a:lnTo>
                  <a:pt x="5956663" y="0"/>
                </a:lnTo>
                <a:lnTo>
                  <a:pt x="4284618" y="587829"/>
                </a:lnTo>
                <a:lnTo>
                  <a:pt x="3997235" y="182880"/>
                </a:lnTo>
                <a:lnTo>
                  <a:pt x="3304903" y="1162595"/>
                </a:lnTo>
                <a:lnTo>
                  <a:pt x="2926080" y="169817"/>
                </a:lnTo>
                <a:lnTo>
                  <a:pt x="2730138" y="1123406"/>
                </a:lnTo>
                <a:lnTo>
                  <a:pt x="2259875" y="770709"/>
                </a:lnTo>
                <a:lnTo>
                  <a:pt x="2651760" y="1619795"/>
                </a:lnTo>
                <a:close/>
              </a:path>
            </a:pathLst>
          </a:custGeom>
          <a:blipFill rotWithShape="1">
            <a:blip r:embed="rId4">
              <a:alphaModFix/>
            </a:blip>
            <a:stretch>
              <a:fillRect/>
            </a:stretch>
          </a:blipFill>
          <a:ln>
            <a:noFill/>
          </a:ln>
          <a:effectLst>
            <a:softEdge rad="12700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4"/>
          <p:cNvSpPr/>
          <p:nvPr/>
        </p:nvSpPr>
        <p:spPr>
          <a:xfrm>
            <a:off x="4283195" y="1752601"/>
            <a:ext cx="4800784" cy="2862580"/>
          </a:xfrm>
          <a:custGeom>
            <a:avLst/>
            <a:gdLst/>
            <a:ahLst/>
            <a:cxnLst/>
            <a:rect l="l" t="t" r="r" b="b"/>
            <a:pathLst>
              <a:path w="6134100" h="3657600" extrusionOk="0">
                <a:moveTo>
                  <a:pt x="99060" y="2232660"/>
                </a:moveTo>
                <a:lnTo>
                  <a:pt x="76200" y="1379220"/>
                </a:lnTo>
                <a:lnTo>
                  <a:pt x="487680" y="899160"/>
                </a:lnTo>
                <a:lnTo>
                  <a:pt x="861060" y="342900"/>
                </a:lnTo>
                <a:lnTo>
                  <a:pt x="1379220" y="30480"/>
                </a:lnTo>
                <a:lnTo>
                  <a:pt x="1584960" y="0"/>
                </a:lnTo>
                <a:lnTo>
                  <a:pt x="2621280" y="15240"/>
                </a:lnTo>
                <a:lnTo>
                  <a:pt x="2720340" y="327660"/>
                </a:lnTo>
                <a:lnTo>
                  <a:pt x="3108960" y="144780"/>
                </a:lnTo>
                <a:lnTo>
                  <a:pt x="3710940" y="160020"/>
                </a:lnTo>
                <a:lnTo>
                  <a:pt x="3802380" y="274320"/>
                </a:lnTo>
                <a:lnTo>
                  <a:pt x="4808220" y="297180"/>
                </a:lnTo>
                <a:lnTo>
                  <a:pt x="5478780" y="381000"/>
                </a:lnTo>
                <a:lnTo>
                  <a:pt x="5547360" y="952500"/>
                </a:lnTo>
                <a:lnTo>
                  <a:pt x="6134100" y="1028700"/>
                </a:lnTo>
                <a:lnTo>
                  <a:pt x="6035040" y="3566160"/>
                </a:lnTo>
                <a:lnTo>
                  <a:pt x="3573780" y="3657600"/>
                </a:lnTo>
                <a:lnTo>
                  <a:pt x="2148840" y="3581400"/>
                </a:lnTo>
                <a:lnTo>
                  <a:pt x="1531620" y="3649980"/>
                </a:lnTo>
                <a:lnTo>
                  <a:pt x="274320" y="3451860"/>
                </a:lnTo>
                <a:lnTo>
                  <a:pt x="0" y="2933700"/>
                </a:lnTo>
                <a:lnTo>
                  <a:pt x="99060" y="2232660"/>
                </a:lnTo>
                <a:close/>
              </a:path>
            </a:pathLst>
          </a:custGeom>
          <a:blipFill rotWithShape="1">
            <a:blip r:embed="rId5">
              <a:alphaModFix/>
            </a:blip>
            <a:stretch>
              <a:fillRect/>
            </a:stretch>
          </a:blipFill>
          <a:ln>
            <a:noFill/>
          </a:ln>
          <a:effectLst>
            <a:softEdge rad="19050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txBox="1"/>
          <p:nvPr/>
        </p:nvSpPr>
        <p:spPr>
          <a:xfrm>
            <a:off x="3257670" y="2644170"/>
            <a:ext cx="2051050" cy="156966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500" b="0" i="0" u="none" strike="noStrike" cap="none" dirty="0">
                <a:solidFill>
                  <a:schemeClr val="accent4">
                    <a:lumMod val="60000"/>
                    <a:lumOff val="40000"/>
                  </a:schemeClr>
                </a:solidFill>
                <a:effectLst>
                  <a:glow rad="63500">
                    <a:schemeClr val="accent1">
                      <a:satMod val="175000"/>
                      <a:alpha val="40000"/>
                    </a:schemeClr>
                  </a:glow>
                </a:effectLst>
                <a:latin typeface="Brush Script MT" panose="03060802040406070304" pitchFamily="66" charset="0"/>
                <a:cs typeface="Sanskrit Text" panose="020B0502040204020203" pitchFamily="18" charset="0"/>
                <a:sym typeface="Arial"/>
              </a:rPr>
              <a:t>Vs</a:t>
            </a:r>
            <a:endParaRPr sz="1600" dirty="0">
              <a:solidFill>
                <a:schemeClr val="accent4">
                  <a:lumMod val="60000"/>
                  <a:lumOff val="40000"/>
                </a:schemeClr>
              </a:solidFill>
              <a:effectLst>
                <a:glow rad="63500">
                  <a:schemeClr val="accent1">
                    <a:satMod val="175000"/>
                    <a:alpha val="40000"/>
                  </a:schemeClr>
                </a:glow>
              </a:effectLst>
              <a:latin typeface="Brush Script MT" panose="03060802040406070304" pitchFamily="66" charset="0"/>
              <a:cs typeface="Sanskrit Text" panose="020B0502040204020203" pitchFamily="18" charset="0"/>
            </a:endParaRPr>
          </a:p>
        </p:txBody>
      </p:sp>
      <p:sp>
        <p:nvSpPr>
          <p:cNvPr id="10" name="TextBox 9">
            <a:extLst>
              <a:ext uri="{FF2B5EF4-FFF2-40B4-BE49-F238E27FC236}">
                <a16:creationId xmlns:a16="http://schemas.microsoft.com/office/drawing/2014/main" id="{9D446F2B-DAB1-413C-B159-90FC52CE7491}"/>
              </a:ext>
            </a:extLst>
          </p:cNvPr>
          <p:cNvSpPr txBox="1"/>
          <p:nvPr/>
        </p:nvSpPr>
        <p:spPr>
          <a:xfrm>
            <a:off x="11958320" y="3393806"/>
            <a:ext cx="3108960" cy="1200329"/>
          </a:xfrm>
          <a:prstGeom prst="rect">
            <a:avLst/>
          </a:prstGeom>
          <a:noFill/>
        </p:spPr>
        <p:txBody>
          <a:bodyPr wrap="square" rtlCol="0">
            <a:spAutoFit/>
          </a:bodyPr>
          <a:lstStyle/>
          <a:p>
            <a:r>
              <a:rPr lang="en-US" sz="7200" b="1" dirty="0" err="1">
                <a:solidFill>
                  <a:schemeClr val="bg1"/>
                </a:solidFill>
                <a:latin typeface="Tahoma" panose="020B0604030504040204" pitchFamily="34" charset="0"/>
                <a:ea typeface="Tahoma" panose="020B0604030504040204" pitchFamily="34" charset="0"/>
                <a:cs typeface="Tahoma" panose="020B0604030504040204" pitchFamily="34" charset="0"/>
              </a:rPr>
              <a:t>Rủi</a:t>
            </a:r>
            <a:r>
              <a:rPr lang="en-US" sz="72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7200" b="1" dirty="0" err="1">
                <a:solidFill>
                  <a:schemeClr val="bg1"/>
                </a:solidFill>
                <a:latin typeface="Tahoma" panose="020B0604030504040204" pitchFamily="34" charset="0"/>
                <a:ea typeface="Tahoma" panose="020B0604030504040204" pitchFamily="34" charset="0"/>
                <a:cs typeface="Tahoma" panose="020B0604030504040204" pitchFamily="34" charset="0"/>
              </a:rPr>
              <a:t>ro</a:t>
            </a:r>
            <a:endParaRPr lang="en-US" sz="7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 name="Date Placeholder 1">
            <a:extLst>
              <a:ext uri="{FF2B5EF4-FFF2-40B4-BE49-F238E27FC236}">
                <a16:creationId xmlns:a16="http://schemas.microsoft.com/office/drawing/2014/main" id="{B4B76899-A1FE-4662-8827-243548C0EB08}"/>
              </a:ext>
            </a:extLst>
          </p:cNvPr>
          <p:cNvSpPr>
            <a:spLocks noGrp="1"/>
          </p:cNvSpPr>
          <p:nvPr>
            <p:ph type="dt" sz="half" idx="10"/>
          </p:nvPr>
        </p:nvSpPr>
        <p:spPr/>
        <p:txBody>
          <a:bodyPr/>
          <a:lstStyle/>
          <a:p>
            <a:fld id="{E9F7C47C-C63D-4F09-B376-937F3E839914}" type="datetime1">
              <a:rPr lang="vi-VN" smtClean="0"/>
              <a:t>02/06/2019</a:t>
            </a:fld>
            <a:endParaRPr lang="vi-VN"/>
          </a:p>
        </p:txBody>
      </p:sp>
      <p:sp>
        <p:nvSpPr>
          <p:cNvPr id="3" name="Slide Number Placeholder 2">
            <a:extLst>
              <a:ext uri="{FF2B5EF4-FFF2-40B4-BE49-F238E27FC236}">
                <a16:creationId xmlns:a16="http://schemas.microsoft.com/office/drawing/2014/main" id="{DC702E72-40FF-4578-9C33-261DEE7766E3}"/>
              </a:ext>
            </a:extLst>
          </p:cNvPr>
          <p:cNvSpPr>
            <a:spLocks noGrp="1"/>
          </p:cNvSpPr>
          <p:nvPr>
            <p:ph type="sldNum" sz="quarter" idx="12"/>
          </p:nvPr>
        </p:nvSpPr>
        <p:spPr/>
        <p:txBody>
          <a:bodyPr/>
          <a:lstStyle/>
          <a:p>
            <a:fld id="{13E96556-E26A-4B4C-A62E-531346E201EF}" type="slidenum">
              <a:rPr lang="vi-VN" smtClean="0"/>
              <a:t>46</a:t>
            </a:fld>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Wor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5400000">
                                      <p:cBhvr>
                                        <p:cTn id="6" dur="2000" fill="hold"/>
                                        <p:tgtEl>
                                          <p:spTgt spid="9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9" name="Picture 8">
            <a:extLst>
              <a:ext uri="{FF2B5EF4-FFF2-40B4-BE49-F238E27FC236}">
                <a16:creationId xmlns:a16="http://schemas.microsoft.com/office/drawing/2014/main" id="{9253CA50-8EDA-44D2-9462-E607DB4001E4}"/>
              </a:ext>
            </a:extLst>
          </p:cNvPr>
          <p:cNvPicPr>
            <a:picLocks noChangeAspect="1"/>
          </p:cNvPicPr>
          <p:nvPr/>
        </p:nvPicPr>
        <p:blipFill rotWithShape="1">
          <a:blip r:embed="rId3"/>
          <a:srcRect l="33320"/>
          <a:stretch/>
        </p:blipFill>
        <p:spPr>
          <a:xfrm>
            <a:off x="0" y="-1"/>
            <a:ext cx="9144000" cy="6858001"/>
          </a:xfrm>
          <a:prstGeom prst="rect">
            <a:avLst/>
          </a:prstGeom>
        </p:spPr>
      </p:pic>
      <p:sp>
        <p:nvSpPr>
          <p:cNvPr id="11" name="Google Shape;94;p14">
            <a:extLst>
              <a:ext uri="{FF2B5EF4-FFF2-40B4-BE49-F238E27FC236}">
                <a16:creationId xmlns:a16="http://schemas.microsoft.com/office/drawing/2014/main" id="{1604F51F-92B0-4920-957F-FBBFF621CBB0}"/>
              </a:ext>
            </a:extLst>
          </p:cNvPr>
          <p:cNvSpPr/>
          <p:nvPr/>
        </p:nvSpPr>
        <p:spPr>
          <a:xfrm>
            <a:off x="-146262" y="388279"/>
            <a:ext cx="6675691" cy="6246229"/>
          </a:xfrm>
          <a:custGeom>
            <a:avLst/>
            <a:gdLst/>
            <a:ahLst/>
            <a:cxnLst/>
            <a:rect l="l" t="t" r="r" b="b"/>
            <a:pathLst>
              <a:path w="7119258" h="6570617" extrusionOk="0">
                <a:moveTo>
                  <a:pt x="2651760" y="1619795"/>
                </a:moveTo>
                <a:lnTo>
                  <a:pt x="1841863" y="1123406"/>
                </a:lnTo>
                <a:lnTo>
                  <a:pt x="2103120" y="1554480"/>
                </a:lnTo>
                <a:lnTo>
                  <a:pt x="1136469" y="1515292"/>
                </a:lnTo>
                <a:lnTo>
                  <a:pt x="1254035" y="2272937"/>
                </a:lnTo>
                <a:lnTo>
                  <a:pt x="352698" y="2286000"/>
                </a:lnTo>
                <a:lnTo>
                  <a:pt x="679269" y="3148149"/>
                </a:lnTo>
                <a:lnTo>
                  <a:pt x="0" y="3997235"/>
                </a:lnTo>
                <a:lnTo>
                  <a:pt x="653143" y="4376057"/>
                </a:lnTo>
                <a:lnTo>
                  <a:pt x="248195" y="4846320"/>
                </a:lnTo>
                <a:lnTo>
                  <a:pt x="914400" y="5146766"/>
                </a:lnTo>
                <a:lnTo>
                  <a:pt x="770709" y="5342709"/>
                </a:lnTo>
                <a:lnTo>
                  <a:pt x="235132" y="5917475"/>
                </a:lnTo>
                <a:lnTo>
                  <a:pt x="1188720" y="5786846"/>
                </a:lnTo>
                <a:lnTo>
                  <a:pt x="979715" y="5969726"/>
                </a:lnTo>
                <a:lnTo>
                  <a:pt x="1384663" y="5891349"/>
                </a:lnTo>
                <a:lnTo>
                  <a:pt x="1240972" y="6270172"/>
                </a:lnTo>
                <a:lnTo>
                  <a:pt x="1619795" y="6008915"/>
                </a:lnTo>
                <a:lnTo>
                  <a:pt x="1815738" y="6570617"/>
                </a:lnTo>
                <a:lnTo>
                  <a:pt x="1959429" y="6048103"/>
                </a:lnTo>
                <a:lnTo>
                  <a:pt x="3200400" y="6439989"/>
                </a:lnTo>
                <a:lnTo>
                  <a:pt x="3331029" y="5708469"/>
                </a:lnTo>
                <a:lnTo>
                  <a:pt x="4558938" y="5891349"/>
                </a:lnTo>
                <a:lnTo>
                  <a:pt x="4598126" y="5512526"/>
                </a:lnTo>
                <a:lnTo>
                  <a:pt x="5865223" y="5812972"/>
                </a:lnTo>
                <a:lnTo>
                  <a:pt x="5551715" y="5473337"/>
                </a:lnTo>
                <a:lnTo>
                  <a:pt x="6727372" y="5812972"/>
                </a:lnTo>
                <a:lnTo>
                  <a:pt x="6648995" y="4794069"/>
                </a:lnTo>
                <a:lnTo>
                  <a:pt x="7119258" y="4167052"/>
                </a:lnTo>
                <a:lnTo>
                  <a:pt x="6936378" y="3709852"/>
                </a:lnTo>
                <a:lnTo>
                  <a:pt x="6962503" y="2599509"/>
                </a:lnTo>
                <a:lnTo>
                  <a:pt x="6361612" y="2403566"/>
                </a:lnTo>
                <a:lnTo>
                  <a:pt x="6296298" y="1580606"/>
                </a:lnTo>
                <a:lnTo>
                  <a:pt x="6113418" y="1685109"/>
                </a:lnTo>
                <a:lnTo>
                  <a:pt x="6021978" y="783772"/>
                </a:lnTo>
                <a:lnTo>
                  <a:pt x="5434149" y="927463"/>
                </a:lnTo>
                <a:lnTo>
                  <a:pt x="5956663" y="0"/>
                </a:lnTo>
                <a:lnTo>
                  <a:pt x="4284618" y="587829"/>
                </a:lnTo>
                <a:lnTo>
                  <a:pt x="3997235" y="182880"/>
                </a:lnTo>
                <a:lnTo>
                  <a:pt x="3304903" y="1162595"/>
                </a:lnTo>
                <a:lnTo>
                  <a:pt x="2926080" y="169817"/>
                </a:lnTo>
                <a:lnTo>
                  <a:pt x="2730138" y="1123406"/>
                </a:lnTo>
                <a:lnTo>
                  <a:pt x="2259875" y="770709"/>
                </a:lnTo>
                <a:lnTo>
                  <a:pt x="2651760" y="1619795"/>
                </a:lnTo>
                <a:close/>
              </a:path>
            </a:pathLst>
          </a:custGeom>
          <a:blipFill rotWithShape="1">
            <a:blip r:embed="rId4">
              <a:alphaModFix/>
            </a:blip>
            <a:stretch>
              <a:fillRect/>
            </a:stretch>
          </a:blipFill>
          <a:ln>
            <a:noFill/>
          </a:ln>
          <a:effectLst>
            <a:softEdge rad="12700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95;p14">
            <a:extLst>
              <a:ext uri="{FF2B5EF4-FFF2-40B4-BE49-F238E27FC236}">
                <a16:creationId xmlns:a16="http://schemas.microsoft.com/office/drawing/2014/main" id="{19FE3AAE-C29A-4249-8AE1-C6C28154099B}"/>
              </a:ext>
            </a:extLst>
          </p:cNvPr>
          <p:cNvSpPr/>
          <p:nvPr/>
        </p:nvSpPr>
        <p:spPr>
          <a:xfrm>
            <a:off x="6132871" y="2651759"/>
            <a:ext cx="2950809" cy="1759489"/>
          </a:xfrm>
          <a:custGeom>
            <a:avLst/>
            <a:gdLst/>
            <a:ahLst/>
            <a:cxnLst/>
            <a:rect l="l" t="t" r="r" b="b"/>
            <a:pathLst>
              <a:path w="6134100" h="3657600" extrusionOk="0">
                <a:moveTo>
                  <a:pt x="99060" y="2232660"/>
                </a:moveTo>
                <a:lnTo>
                  <a:pt x="76200" y="1379220"/>
                </a:lnTo>
                <a:lnTo>
                  <a:pt x="487680" y="899160"/>
                </a:lnTo>
                <a:lnTo>
                  <a:pt x="861060" y="342900"/>
                </a:lnTo>
                <a:lnTo>
                  <a:pt x="1379220" y="30480"/>
                </a:lnTo>
                <a:lnTo>
                  <a:pt x="1584960" y="0"/>
                </a:lnTo>
                <a:lnTo>
                  <a:pt x="2621280" y="15240"/>
                </a:lnTo>
                <a:lnTo>
                  <a:pt x="2720340" y="327660"/>
                </a:lnTo>
                <a:lnTo>
                  <a:pt x="3108960" y="144780"/>
                </a:lnTo>
                <a:lnTo>
                  <a:pt x="3710940" y="160020"/>
                </a:lnTo>
                <a:lnTo>
                  <a:pt x="3802380" y="274320"/>
                </a:lnTo>
                <a:lnTo>
                  <a:pt x="4808220" y="297180"/>
                </a:lnTo>
                <a:lnTo>
                  <a:pt x="5478780" y="381000"/>
                </a:lnTo>
                <a:lnTo>
                  <a:pt x="5547360" y="952500"/>
                </a:lnTo>
                <a:lnTo>
                  <a:pt x="6134100" y="1028700"/>
                </a:lnTo>
                <a:lnTo>
                  <a:pt x="6035040" y="3566160"/>
                </a:lnTo>
                <a:lnTo>
                  <a:pt x="3573780" y="3657600"/>
                </a:lnTo>
                <a:lnTo>
                  <a:pt x="2148840" y="3581400"/>
                </a:lnTo>
                <a:lnTo>
                  <a:pt x="1531620" y="3649980"/>
                </a:lnTo>
                <a:lnTo>
                  <a:pt x="274320" y="3451860"/>
                </a:lnTo>
                <a:lnTo>
                  <a:pt x="0" y="2933700"/>
                </a:lnTo>
                <a:lnTo>
                  <a:pt x="99060" y="2232660"/>
                </a:lnTo>
                <a:close/>
              </a:path>
            </a:pathLst>
          </a:custGeom>
          <a:blipFill rotWithShape="1">
            <a:blip r:embed="rId5">
              <a:alphaModFix/>
            </a:blip>
            <a:stretch>
              <a:fillRect/>
            </a:stretch>
          </a:blipFill>
          <a:ln>
            <a:noFill/>
          </a:ln>
          <a:effectLst>
            <a:softEdge rad="19050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15"/>
          <p:cNvSpPr/>
          <p:nvPr/>
        </p:nvSpPr>
        <p:spPr>
          <a:xfrm>
            <a:off x="-1885950" y="-3028950"/>
            <a:ext cx="12915901" cy="12915901"/>
          </a:xfrm>
          <a:prstGeom prst="ellipse">
            <a:avLst/>
          </a:prstGeom>
          <a:noFill/>
          <a:ln w="127000" cap="rnd" cmpd="sng">
            <a:solidFill>
              <a:srgbClr val="C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96;p14">
            <a:extLst>
              <a:ext uri="{FF2B5EF4-FFF2-40B4-BE49-F238E27FC236}">
                <a16:creationId xmlns:a16="http://schemas.microsoft.com/office/drawing/2014/main" id="{D767ABB7-FB68-45DD-9BD7-B72B3BEA9F2B}"/>
              </a:ext>
            </a:extLst>
          </p:cNvPr>
          <p:cNvSpPr txBox="1"/>
          <p:nvPr/>
        </p:nvSpPr>
        <p:spPr>
          <a:xfrm>
            <a:off x="5737078" y="2984358"/>
            <a:ext cx="1249552" cy="105407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0" i="0" u="none" strike="noStrike" cap="none" dirty="0">
                <a:solidFill>
                  <a:schemeClr val="accent4">
                    <a:lumMod val="60000"/>
                    <a:lumOff val="40000"/>
                  </a:schemeClr>
                </a:solidFill>
                <a:effectLst>
                  <a:glow rad="63500">
                    <a:schemeClr val="accent1">
                      <a:satMod val="175000"/>
                      <a:alpha val="40000"/>
                    </a:schemeClr>
                  </a:glow>
                </a:effectLst>
                <a:latin typeface="Brush Script MT" panose="03060802040406070304" pitchFamily="66" charset="0"/>
                <a:cs typeface="Sanskrit Text" panose="020B0502040204020203" pitchFamily="18" charset="0"/>
                <a:sym typeface="Arial"/>
              </a:rPr>
              <a:t>Vs</a:t>
            </a:r>
            <a:endParaRPr sz="1100" dirty="0">
              <a:solidFill>
                <a:schemeClr val="accent4">
                  <a:lumMod val="60000"/>
                  <a:lumOff val="40000"/>
                </a:schemeClr>
              </a:solidFill>
              <a:effectLst>
                <a:glow rad="63500">
                  <a:schemeClr val="accent1">
                    <a:satMod val="175000"/>
                    <a:alpha val="40000"/>
                  </a:schemeClr>
                </a:glow>
              </a:effectLst>
              <a:latin typeface="Brush Script MT" panose="03060802040406070304" pitchFamily="66" charset="0"/>
              <a:cs typeface="Sanskrit Text" panose="020B0502040204020203" pitchFamily="18" charset="0"/>
            </a:endParaRPr>
          </a:p>
        </p:txBody>
      </p:sp>
      <p:sp>
        <p:nvSpPr>
          <p:cNvPr id="2" name="Date Placeholder 1">
            <a:extLst>
              <a:ext uri="{FF2B5EF4-FFF2-40B4-BE49-F238E27FC236}">
                <a16:creationId xmlns:a16="http://schemas.microsoft.com/office/drawing/2014/main" id="{724A4FEC-30F8-4105-9DD9-F47C23FA3898}"/>
              </a:ext>
            </a:extLst>
          </p:cNvPr>
          <p:cNvSpPr>
            <a:spLocks noGrp="1"/>
          </p:cNvSpPr>
          <p:nvPr>
            <p:ph type="dt" sz="half" idx="10"/>
          </p:nvPr>
        </p:nvSpPr>
        <p:spPr/>
        <p:txBody>
          <a:bodyPr/>
          <a:lstStyle/>
          <a:p>
            <a:fld id="{031A396A-3F17-4DDE-9FD9-F192B3ED7CC4}" type="datetime1">
              <a:rPr lang="vi-VN" smtClean="0"/>
              <a:t>02/06/2019</a:t>
            </a:fld>
            <a:endParaRPr lang="vi-VN"/>
          </a:p>
        </p:txBody>
      </p:sp>
      <p:sp>
        <p:nvSpPr>
          <p:cNvPr id="3" name="Slide Number Placeholder 2">
            <a:extLst>
              <a:ext uri="{FF2B5EF4-FFF2-40B4-BE49-F238E27FC236}">
                <a16:creationId xmlns:a16="http://schemas.microsoft.com/office/drawing/2014/main" id="{ABDC7FB7-A856-419E-A057-0168F0D42DE0}"/>
              </a:ext>
            </a:extLst>
          </p:cNvPr>
          <p:cNvSpPr>
            <a:spLocks noGrp="1"/>
          </p:cNvSpPr>
          <p:nvPr>
            <p:ph type="sldNum" sz="quarter" idx="12"/>
          </p:nvPr>
        </p:nvSpPr>
        <p:spPr/>
        <p:txBody>
          <a:bodyPr/>
          <a:lstStyle/>
          <a:p>
            <a:fld id="{13E96556-E26A-4B4C-A62E-531346E201EF}" type="slidenum">
              <a:rPr lang="vi-VN" smtClean="0"/>
              <a:t>47</a:t>
            </a:fld>
            <a:endParaRPr lang="vi-VN"/>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5000" fill="hold"/>
                                        <p:tgtEl>
                                          <p:spTgt spid="9"/>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ECE7B1-1B2A-454C-AE32-6B3ADD25646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2"/>
                    </a14:imgEffect>
                    <a14:imgEffect>
                      <a14:sharpenSoften amount="25000"/>
                    </a14:imgEffect>
                  </a14:imgLayer>
                </a14:imgProps>
              </a:ext>
            </a:extLst>
          </a:blip>
          <a:srcRect l="13888" r="13888"/>
          <a:stretch/>
        </p:blipFill>
        <p:spPr>
          <a:xfrm>
            <a:off x="0" y="0"/>
            <a:ext cx="9144000" cy="6858000"/>
          </a:xfrm>
          <a:prstGeom prst="rect">
            <a:avLst/>
          </a:prstGeom>
        </p:spPr>
      </p:pic>
      <p:sp>
        <p:nvSpPr>
          <p:cNvPr id="17" name="Oval 16">
            <a:extLst>
              <a:ext uri="{FF2B5EF4-FFF2-40B4-BE49-F238E27FC236}">
                <a16:creationId xmlns:a16="http://schemas.microsoft.com/office/drawing/2014/main" id="{2F342A00-9D2C-431A-9F54-0DE21B9FA55A}"/>
              </a:ext>
            </a:extLst>
          </p:cNvPr>
          <p:cNvSpPr/>
          <p:nvPr/>
        </p:nvSpPr>
        <p:spPr>
          <a:xfrm>
            <a:off x="2997399" y="4074514"/>
            <a:ext cx="296062" cy="296062"/>
          </a:xfrm>
          <a:prstGeom prst="ellipse">
            <a:avLst/>
          </a:prstGeom>
          <a:solidFill>
            <a:schemeClr val="bg1"/>
          </a:solidFill>
          <a:ln>
            <a:noFill/>
          </a:ln>
          <a:effectLst>
            <a:glow rad="406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B8E5CFE-9553-4DB8-B656-0AC603560F53}"/>
              </a:ext>
            </a:extLst>
          </p:cNvPr>
          <p:cNvSpPr/>
          <p:nvPr/>
        </p:nvSpPr>
        <p:spPr>
          <a:xfrm>
            <a:off x="5102573" y="2335378"/>
            <a:ext cx="296062" cy="296062"/>
          </a:xfrm>
          <a:prstGeom prst="ellipse">
            <a:avLst/>
          </a:prstGeom>
          <a:solidFill>
            <a:schemeClr val="bg1"/>
          </a:solidFill>
          <a:ln>
            <a:noFill/>
          </a:ln>
          <a:effectLst>
            <a:glow rad="406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E23A127-75AE-4F8B-8F00-2D8B4F9BE0D8}"/>
              </a:ext>
            </a:extLst>
          </p:cNvPr>
          <p:cNvSpPr/>
          <p:nvPr/>
        </p:nvSpPr>
        <p:spPr>
          <a:xfrm>
            <a:off x="5364423" y="2779031"/>
            <a:ext cx="296062" cy="296062"/>
          </a:xfrm>
          <a:prstGeom prst="ellipse">
            <a:avLst/>
          </a:prstGeom>
          <a:solidFill>
            <a:schemeClr val="bg1"/>
          </a:solidFill>
          <a:ln>
            <a:noFill/>
          </a:ln>
          <a:effectLst>
            <a:glow rad="406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D2025F1-512F-4992-917C-7F4F81C3C56E}"/>
              </a:ext>
            </a:extLst>
          </p:cNvPr>
          <p:cNvSpPr/>
          <p:nvPr/>
        </p:nvSpPr>
        <p:spPr>
          <a:xfrm>
            <a:off x="5660485" y="3603550"/>
            <a:ext cx="296062" cy="296062"/>
          </a:xfrm>
          <a:prstGeom prst="ellipse">
            <a:avLst/>
          </a:prstGeom>
          <a:solidFill>
            <a:schemeClr val="bg1"/>
          </a:solidFill>
          <a:ln>
            <a:noFill/>
          </a:ln>
          <a:effectLst>
            <a:glow rad="406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7D1A19-EEB3-43D4-85E4-878FA57BA957}"/>
              </a:ext>
            </a:extLst>
          </p:cNvPr>
          <p:cNvSpPr/>
          <p:nvPr/>
        </p:nvSpPr>
        <p:spPr>
          <a:xfrm>
            <a:off x="3481225" y="4617278"/>
            <a:ext cx="296062" cy="296062"/>
          </a:xfrm>
          <a:prstGeom prst="ellipse">
            <a:avLst/>
          </a:prstGeom>
          <a:solidFill>
            <a:schemeClr val="bg1"/>
          </a:solidFill>
          <a:ln>
            <a:noFill/>
          </a:ln>
          <a:effectLst>
            <a:glow rad="406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FA39FCD-2F40-46D4-B673-7B6843D8B102}"/>
              </a:ext>
            </a:extLst>
          </p:cNvPr>
          <p:cNvSpPr/>
          <p:nvPr/>
        </p:nvSpPr>
        <p:spPr>
          <a:xfrm>
            <a:off x="3169406" y="4501522"/>
            <a:ext cx="296062" cy="296062"/>
          </a:xfrm>
          <a:prstGeom prst="ellipse">
            <a:avLst/>
          </a:prstGeom>
          <a:solidFill>
            <a:schemeClr val="bg1"/>
          </a:solidFill>
          <a:ln>
            <a:noFill/>
          </a:ln>
          <a:effectLst>
            <a:glow rad="406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6A0FA73-AE4B-4808-AF35-C9D236181637}"/>
              </a:ext>
            </a:extLst>
          </p:cNvPr>
          <p:cNvSpPr/>
          <p:nvPr/>
        </p:nvSpPr>
        <p:spPr>
          <a:xfrm>
            <a:off x="2997399" y="3132938"/>
            <a:ext cx="296062" cy="296062"/>
          </a:xfrm>
          <a:prstGeom prst="ellipse">
            <a:avLst/>
          </a:prstGeom>
          <a:solidFill>
            <a:schemeClr val="bg1"/>
          </a:solidFill>
          <a:ln>
            <a:noFill/>
          </a:ln>
          <a:effectLst>
            <a:glow rad="406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B1D6F9-07BA-4E6A-850D-885866C88E3B}"/>
              </a:ext>
            </a:extLst>
          </p:cNvPr>
          <p:cNvSpPr/>
          <p:nvPr/>
        </p:nvSpPr>
        <p:spPr>
          <a:xfrm>
            <a:off x="4248600" y="2097414"/>
            <a:ext cx="296062" cy="296062"/>
          </a:xfrm>
          <a:prstGeom prst="ellipse">
            <a:avLst/>
          </a:prstGeom>
          <a:solidFill>
            <a:schemeClr val="bg1"/>
          </a:solidFill>
          <a:ln>
            <a:noFill/>
          </a:ln>
          <a:effectLst>
            <a:glow rad="406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A72F7EE-0B82-48F9-8624-E2A894CF4A36}"/>
              </a:ext>
            </a:extLst>
          </p:cNvPr>
          <p:cNvSpPr/>
          <p:nvPr/>
        </p:nvSpPr>
        <p:spPr>
          <a:xfrm>
            <a:off x="4856707" y="4707211"/>
            <a:ext cx="296062" cy="296062"/>
          </a:xfrm>
          <a:prstGeom prst="ellipse">
            <a:avLst/>
          </a:prstGeom>
          <a:solidFill>
            <a:schemeClr val="bg1"/>
          </a:solidFill>
          <a:ln>
            <a:noFill/>
          </a:ln>
          <a:effectLst>
            <a:glow rad="406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4B4B40E-E698-4FC2-B3DD-7CFC6629C2B9}"/>
              </a:ext>
            </a:extLst>
          </p:cNvPr>
          <p:cNvSpPr/>
          <p:nvPr/>
        </p:nvSpPr>
        <p:spPr>
          <a:xfrm>
            <a:off x="2789974" y="2018947"/>
            <a:ext cx="3166572" cy="3169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774AD08-8138-420E-870E-05D5A1390598}"/>
              </a:ext>
            </a:extLst>
          </p:cNvPr>
          <p:cNvPicPr>
            <a:picLocks noChangeAspect="1"/>
          </p:cNvPicPr>
          <p:nvPr/>
        </p:nvPicPr>
        <p:blipFill>
          <a:blip r:embed="rId4">
            <a:lum bright="70000" contrast="-70000"/>
          </a:blip>
          <a:stretch>
            <a:fillRect/>
          </a:stretch>
        </p:blipFill>
        <p:spPr>
          <a:xfrm>
            <a:off x="3389791" y="2333844"/>
            <a:ext cx="1966938" cy="2356478"/>
          </a:xfrm>
          <a:prstGeom prst="rect">
            <a:avLst/>
          </a:prstGeom>
        </p:spPr>
      </p:pic>
      <p:sp>
        <p:nvSpPr>
          <p:cNvPr id="30" name="TextBox 29">
            <a:extLst>
              <a:ext uri="{FF2B5EF4-FFF2-40B4-BE49-F238E27FC236}">
                <a16:creationId xmlns:a16="http://schemas.microsoft.com/office/drawing/2014/main" id="{24A084AD-6911-48F0-BD47-A68681FCF9B2}"/>
              </a:ext>
            </a:extLst>
          </p:cNvPr>
          <p:cNvSpPr txBox="1"/>
          <p:nvPr/>
        </p:nvSpPr>
        <p:spPr>
          <a:xfrm>
            <a:off x="3255043" y="3389990"/>
            <a:ext cx="2168963" cy="1261884"/>
          </a:xfrm>
          <a:prstGeom prst="rect">
            <a:avLst/>
          </a:prstGeom>
          <a:noFill/>
        </p:spPr>
        <p:txBody>
          <a:bodyPr wrap="square" rtlCol="0">
            <a:spAutoFit/>
          </a:bodyPr>
          <a:lstStyle/>
          <a:p>
            <a:pPr algn="ctr"/>
            <a:r>
              <a:rPr lang="en-US" sz="3900" b="1" dirty="0" err="1">
                <a:solidFill>
                  <a:schemeClr val="accent1">
                    <a:lumMod val="50000"/>
                  </a:schemeClr>
                </a:solidFill>
                <a:latin typeface="Bauhaus-Light" panose="02020500000000000000" pitchFamily="18" charset="0"/>
                <a:ea typeface="Bauhaus-Light" panose="02020500000000000000" pitchFamily="18" charset="0"/>
                <a:cs typeface="Bauhaus-Light" panose="02020500000000000000" pitchFamily="18" charset="0"/>
              </a:rPr>
              <a:t>Bảo</a:t>
            </a:r>
            <a:r>
              <a:rPr lang="en-US" sz="3900" b="1" dirty="0">
                <a:solidFill>
                  <a:schemeClr val="accent1">
                    <a:lumMod val="50000"/>
                  </a:schemeClr>
                </a:solidFill>
                <a:latin typeface="Bauhaus-Light" panose="02020500000000000000" pitchFamily="18" charset="0"/>
                <a:ea typeface="Bauhaus-Light" panose="02020500000000000000" pitchFamily="18" charset="0"/>
                <a:cs typeface="Bauhaus-Light" panose="02020500000000000000" pitchFamily="18" charset="0"/>
              </a:rPr>
              <a:t> </a:t>
            </a:r>
            <a:r>
              <a:rPr lang="en-US" sz="3900" b="1" dirty="0" err="1">
                <a:solidFill>
                  <a:schemeClr val="accent1">
                    <a:lumMod val="50000"/>
                  </a:schemeClr>
                </a:solidFill>
                <a:latin typeface="Bauhaus-Light" panose="02020500000000000000" pitchFamily="18" charset="0"/>
                <a:ea typeface="Bauhaus-Light" panose="02020500000000000000" pitchFamily="18" charset="0"/>
                <a:cs typeface="Bauhaus-Light" panose="02020500000000000000" pitchFamily="18" charset="0"/>
              </a:rPr>
              <a:t>mật</a:t>
            </a:r>
            <a:r>
              <a:rPr lang="en-US" sz="3900" b="1" dirty="0">
                <a:solidFill>
                  <a:schemeClr val="accent1">
                    <a:lumMod val="50000"/>
                  </a:schemeClr>
                </a:solidFill>
                <a:latin typeface="Bauhaus-Light" panose="02020500000000000000" pitchFamily="18" charset="0"/>
                <a:ea typeface="Bauhaus-Light" panose="02020500000000000000" pitchFamily="18" charset="0"/>
                <a:cs typeface="Bauhaus-Light" panose="02020500000000000000" pitchFamily="18" charset="0"/>
              </a:rPr>
              <a:t> </a:t>
            </a:r>
            <a:r>
              <a:rPr lang="en-US" sz="3600" b="1" dirty="0" err="1">
                <a:solidFill>
                  <a:schemeClr val="accent1">
                    <a:lumMod val="50000"/>
                  </a:schemeClr>
                </a:solidFill>
                <a:latin typeface="Bauhaus-Light" panose="02020500000000000000" pitchFamily="18" charset="0"/>
                <a:ea typeface="Bauhaus-Light" panose="02020500000000000000" pitchFamily="18" charset="0"/>
                <a:cs typeface="Bauhaus-Light" panose="02020500000000000000" pitchFamily="18" charset="0"/>
              </a:rPr>
              <a:t>thông</a:t>
            </a:r>
            <a:r>
              <a:rPr lang="en-US" sz="3600" b="1" dirty="0">
                <a:solidFill>
                  <a:schemeClr val="accent1">
                    <a:lumMod val="50000"/>
                  </a:schemeClr>
                </a:solidFill>
                <a:latin typeface="Bauhaus-Light" panose="02020500000000000000" pitchFamily="18" charset="0"/>
                <a:ea typeface="Bauhaus-Light" panose="02020500000000000000" pitchFamily="18" charset="0"/>
                <a:cs typeface="Bauhaus-Light" panose="02020500000000000000" pitchFamily="18" charset="0"/>
              </a:rPr>
              <a:t> tin</a:t>
            </a:r>
          </a:p>
        </p:txBody>
      </p:sp>
      <p:sp>
        <p:nvSpPr>
          <p:cNvPr id="2" name="Date Placeholder 1">
            <a:extLst>
              <a:ext uri="{FF2B5EF4-FFF2-40B4-BE49-F238E27FC236}">
                <a16:creationId xmlns:a16="http://schemas.microsoft.com/office/drawing/2014/main" id="{8A20CED9-3BA9-4C70-A811-EFFC8B86A076}"/>
              </a:ext>
            </a:extLst>
          </p:cNvPr>
          <p:cNvSpPr>
            <a:spLocks noGrp="1"/>
          </p:cNvSpPr>
          <p:nvPr>
            <p:ph type="dt" sz="half" idx="10"/>
          </p:nvPr>
        </p:nvSpPr>
        <p:spPr/>
        <p:txBody>
          <a:bodyPr/>
          <a:lstStyle/>
          <a:p>
            <a:fld id="{33D99AD3-585B-4AD2-8F94-DED05DDE89F7}" type="datetime1">
              <a:rPr lang="vi-VN" smtClean="0"/>
              <a:t>02/06/2019</a:t>
            </a:fld>
            <a:endParaRPr lang="vi-VN"/>
          </a:p>
        </p:txBody>
      </p:sp>
      <p:sp>
        <p:nvSpPr>
          <p:cNvPr id="3" name="Slide Number Placeholder 2">
            <a:extLst>
              <a:ext uri="{FF2B5EF4-FFF2-40B4-BE49-F238E27FC236}">
                <a16:creationId xmlns:a16="http://schemas.microsoft.com/office/drawing/2014/main" id="{30C1B79F-AD6E-4541-944C-58C242BCF00C}"/>
              </a:ext>
            </a:extLst>
          </p:cNvPr>
          <p:cNvSpPr>
            <a:spLocks noGrp="1"/>
          </p:cNvSpPr>
          <p:nvPr>
            <p:ph type="sldNum" sz="quarter" idx="12"/>
          </p:nvPr>
        </p:nvSpPr>
        <p:spPr/>
        <p:txBody>
          <a:bodyPr/>
          <a:lstStyle/>
          <a:p>
            <a:fld id="{13E96556-E26A-4B4C-A62E-531346E201EF}" type="slidenum">
              <a:rPr lang="vi-VN" smtClean="0"/>
              <a:t>48</a:t>
            </a:fld>
            <a:endParaRPr lang="vi-VN"/>
          </a:p>
        </p:txBody>
      </p:sp>
    </p:spTree>
    <p:extLst>
      <p:ext uri="{BB962C8B-B14F-4D97-AF65-F5344CB8AC3E}">
        <p14:creationId xmlns:p14="http://schemas.microsoft.com/office/powerpoint/2010/main" val="59031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remove" grpId="0" nodeType="withEffect">
                                  <p:stCondLst>
                                    <p:cond delay="0"/>
                                  </p:stCondLst>
                                  <p:childTnLst>
                                    <p:animMotion origin="layout" path="M 0.00035 -0.00047 L 0.17136 -0.00348 L 0.2559 -0.14885 L 0.45816 -0.16204 " pathEditMode="relative" ptsTypes="AAAA">
                                      <p:cBhvr>
                                        <p:cTn id="6" dur="2000" fill="hold"/>
                                        <p:tgtEl>
                                          <p:spTgt spid="10"/>
                                        </p:tgtEl>
                                        <p:attrNameLst>
                                          <p:attrName>ppt_x</p:attrName>
                                          <p:attrName>ppt_y</p:attrName>
                                        </p:attrNameLst>
                                      </p:cBhvr>
                                    </p:animMotion>
                                  </p:childTnLst>
                                </p:cTn>
                              </p:par>
                              <p:par>
                                <p:cTn id="7" presetID="0" presetClass="path" presetSubtype="0" repeatCount="indefinite" fill="remove" grpId="0" nodeType="withEffect">
                                  <p:stCondLst>
                                    <p:cond delay="800"/>
                                  </p:stCondLst>
                                  <p:childTnLst>
                                    <p:animMotion origin="layout" path="M -0.00278 -0.00463 L -0.00278 -0.00463 L 0.17153 -0.00926 L 0.25382 -0.15579 L 0.45173 -0.16458 " pathEditMode="relative" ptsTypes="AAAAA">
                                      <p:cBhvr>
                                        <p:cTn id="8" dur="2000" fill="hold"/>
                                        <p:tgtEl>
                                          <p:spTgt spid="12"/>
                                        </p:tgtEl>
                                        <p:attrNameLst>
                                          <p:attrName>ppt_x</p:attrName>
                                          <p:attrName>ppt_y</p:attrName>
                                        </p:attrNameLst>
                                      </p:cBhvr>
                                    </p:animMotion>
                                  </p:childTnLst>
                                </p:cTn>
                              </p:par>
                              <p:par>
                                <p:cTn id="9" presetID="0" presetClass="path" presetSubtype="0" repeatCount="indefinite" fill="remove" grpId="0" nodeType="withEffect">
                                  <p:stCondLst>
                                    <p:cond delay="500"/>
                                  </p:stCondLst>
                                  <p:childTnLst>
                                    <p:animMotion origin="layout" path="M 0.00139 0.00857 L 0.2191 0.00695 L 0.28143 -0.10417 L 0.39705 -0.10856 " pathEditMode="relative" ptsTypes="AAAA">
                                      <p:cBhvr>
                                        <p:cTn id="10" dur="2000" fill="hold"/>
                                        <p:tgtEl>
                                          <p:spTgt spid="13"/>
                                        </p:tgtEl>
                                        <p:attrNameLst>
                                          <p:attrName>ppt_x</p:attrName>
                                          <p:attrName>ppt_y</p:attrName>
                                        </p:attrNameLst>
                                      </p:cBhvr>
                                    </p:animMotion>
                                  </p:childTnLst>
                                </p:cTn>
                              </p:par>
                              <p:par>
                                <p:cTn id="11" presetID="0" presetClass="path" presetSubtype="0" repeatCount="indefinite" fill="remove" grpId="0" nodeType="withEffect">
                                  <p:stCondLst>
                                    <p:cond delay="900"/>
                                  </p:stCondLst>
                                  <p:childTnLst>
                                    <p:animMotion origin="layout" path="M -0.00052 0.00046 L -0.14722 -0.00093 L -0.21059 0.09375 L -0.39705 0.09375 " pathEditMode="relative" ptsTypes="AAAA">
                                      <p:cBhvr>
                                        <p:cTn id="12" dur="2000" fill="hold"/>
                                        <p:tgtEl>
                                          <p:spTgt spid="15"/>
                                        </p:tgtEl>
                                        <p:attrNameLst>
                                          <p:attrName>ppt_x</p:attrName>
                                          <p:attrName>ppt_y</p:attrName>
                                        </p:attrNameLst>
                                      </p:cBhvr>
                                    </p:animMotion>
                                  </p:childTnLst>
                                </p:cTn>
                              </p:par>
                              <p:par>
                                <p:cTn id="13" presetID="0" presetClass="path" presetSubtype="0" repeatCount="indefinite" fill="remove" grpId="0" nodeType="withEffect">
                                  <p:stCondLst>
                                    <p:cond delay="100"/>
                                  </p:stCondLst>
                                  <p:childTnLst>
                                    <p:animMotion origin="layout" path="M -0.00052 -0.0044 L -0.00052 -0.0044 L -0.14948 0.00162 L -0.21614 -0.08889 L -0.39948 -0.0831 " pathEditMode="relative" ptsTypes="AAAAA">
                                      <p:cBhvr>
                                        <p:cTn id="14" dur="2000" fill="hold"/>
                                        <p:tgtEl>
                                          <p:spTgt spid="16"/>
                                        </p:tgtEl>
                                        <p:attrNameLst>
                                          <p:attrName>ppt_x</p:attrName>
                                          <p:attrName>ppt_y</p:attrName>
                                        </p:attrNameLst>
                                      </p:cBhvr>
                                    </p:animMotion>
                                  </p:childTnLst>
                                </p:cTn>
                              </p:par>
                              <p:par>
                                <p:cTn id="15" presetID="0" presetClass="path" presetSubtype="0" repeatCount="indefinite" fill="remove" grpId="0" nodeType="withEffect">
                                  <p:stCondLst>
                                    <p:cond delay="200"/>
                                  </p:stCondLst>
                                  <p:childTnLst>
                                    <p:animMotion origin="layout" path="M 0.00052 0.00347 L -0.22187 0.00185 L -0.32743 -0.14468 L -0.42395 -0.15046 " pathEditMode="relative" ptsTypes="AAAA">
                                      <p:cBhvr>
                                        <p:cTn id="16" dur="2000" fill="hold"/>
                                        <p:tgtEl>
                                          <p:spTgt spid="17"/>
                                        </p:tgtEl>
                                        <p:attrNameLst>
                                          <p:attrName>ppt_x</p:attrName>
                                          <p:attrName>ppt_y</p:attrName>
                                        </p:attrNameLst>
                                      </p:cBhvr>
                                    </p:animMotion>
                                  </p:childTnLst>
                                </p:cTn>
                              </p:par>
                              <p:par>
                                <p:cTn id="17" presetID="0" presetClass="path" presetSubtype="0" repeatCount="indefinite" fill="remove" grpId="0" nodeType="withEffect">
                                  <p:stCondLst>
                                    <p:cond delay="600"/>
                                  </p:stCondLst>
                                  <p:childTnLst>
                                    <p:animMotion origin="layout" path="M -0.00174 0.00463 L 0.00035 -0.35694 L 0.00035 -0.37777 " pathEditMode="relative" rAng="0" ptsTypes="AAA">
                                      <p:cBhvr>
                                        <p:cTn id="18" dur="2000" fill="hold"/>
                                        <p:tgtEl>
                                          <p:spTgt spid="18"/>
                                        </p:tgtEl>
                                        <p:attrNameLst>
                                          <p:attrName>ppt_x</p:attrName>
                                          <p:attrName>ppt_y</p:attrName>
                                        </p:attrNameLst>
                                      </p:cBhvr>
                                      <p:rCtr x="104" y="-19120"/>
                                    </p:animMotion>
                                  </p:childTnLst>
                                </p:cTn>
                              </p:par>
                              <p:par>
                                <p:cTn id="19" presetID="0" presetClass="path" presetSubtype="0" repeatCount="indefinite" fill="hold" grpId="0" nodeType="withEffect">
                                  <p:stCondLst>
                                    <p:cond delay="0"/>
                                  </p:stCondLst>
                                  <p:childTnLst>
                                    <p:animMotion origin="layout" path="M 0.00486 0.00023 C 0.00452 0.06921 0.00417 0.13843 0.00382 0.20764 L 0.05261 0.27569 L 0.35938 0.29074 L 0.41042 0.21944 L 0.49271 0.21505 " pathEditMode="relative" ptsTypes="AAAAAA">
                                      <p:cBhvr>
                                        <p:cTn id="20" dur="2000" fill="hold"/>
                                        <p:tgtEl>
                                          <p:spTgt spid="19"/>
                                        </p:tgtEl>
                                        <p:attrNameLst>
                                          <p:attrName>ppt_x</p:attrName>
                                          <p:attrName>ppt_y</p:attrName>
                                        </p:attrNameLst>
                                      </p:cBhvr>
                                    </p:animMotion>
                                  </p:childTnLst>
                                </p:cTn>
                              </p:par>
                              <p:par>
                                <p:cTn id="21" presetID="53" presetClass="entr" presetSubtype="16"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par>
                                <p:cTn id="26" presetID="16" presetClass="entr" presetSubtype="37"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arn(outVertical)">
                                      <p:cBhvr>
                                        <p:cTn id="28" dur="500"/>
                                        <p:tgtEl>
                                          <p:spTgt spid="28"/>
                                        </p:tgtEl>
                                      </p:cBhvr>
                                    </p:animEffect>
                                  </p:childTnLst>
                                </p:cTn>
                              </p:par>
                              <p:par>
                                <p:cTn id="29" presetID="42"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600"/>
                                        <p:tgtEl>
                                          <p:spTgt spid="28"/>
                                        </p:tgtEl>
                                      </p:cBhvr>
                                    </p:animEffect>
                                    <p:anim calcmode="lin" valueType="num">
                                      <p:cBhvr>
                                        <p:cTn id="32" dur="600" fill="hold"/>
                                        <p:tgtEl>
                                          <p:spTgt spid="28"/>
                                        </p:tgtEl>
                                        <p:attrNameLst>
                                          <p:attrName>ppt_x</p:attrName>
                                        </p:attrNameLst>
                                      </p:cBhvr>
                                      <p:tavLst>
                                        <p:tav tm="0">
                                          <p:val>
                                            <p:strVal val="#ppt_x"/>
                                          </p:val>
                                        </p:tav>
                                        <p:tav tm="100000">
                                          <p:val>
                                            <p:strVal val="#ppt_x"/>
                                          </p:val>
                                        </p:tav>
                                      </p:tavLst>
                                    </p:anim>
                                    <p:anim calcmode="lin" valueType="num">
                                      <p:cBhvr>
                                        <p:cTn id="33" dur="600" fill="hold"/>
                                        <p:tgtEl>
                                          <p:spTgt spid="28"/>
                                        </p:tgtEl>
                                        <p:attrNameLst>
                                          <p:attrName>ppt_y</p:attrName>
                                        </p:attrNameLst>
                                      </p:cBhvr>
                                      <p:tavLst>
                                        <p:tav tm="0">
                                          <p:val>
                                            <p:strVal val="#ppt_y+.1"/>
                                          </p:val>
                                        </p:tav>
                                        <p:tav tm="100000">
                                          <p:val>
                                            <p:strVal val="#ppt_y"/>
                                          </p:val>
                                        </p:tav>
                                      </p:tavLst>
                                    </p:anim>
                                  </p:childTnLst>
                                </p:cTn>
                              </p:par>
                              <p:par>
                                <p:cTn id="34" presetID="32" presetClass="emph" presetSubtype="0" fill="hold" nodeType="withEffect">
                                  <p:stCondLst>
                                    <p:cond delay="200"/>
                                  </p:stCondLst>
                                  <p:childTnLst>
                                    <p:animRot by="120000">
                                      <p:cBhvr>
                                        <p:cTn id="35" dur="50" fill="hold">
                                          <p:stCondLst>
                                            <p:cond delay="0"/>
                                          </p:stCondLst>
                                        </p:cTn>
                                        <p:tgtEl>
                                          <p:spTgt spid="28"/>
                                        </p:tgtEl>
                                        <p:attrNameLst>
                                          <p:attrName>r</p:attrName>
                                        </p:attrNameLst>
                                      </p:cBhvr>
                                    </p:animRot>
                                    <p:animRot by="-240000">
                                      <p:cBhvr>
                                        <p:cTn id="36" dur="100" fill="hold">
                                          <p:stCondLst>
                                            <p:cond delay="100"/>
                                          </p:stCondLst>
                                        </p:cTn>
                                        <p:tgtEl>
                                          <p:spTgt spid="28"/>
                                        </p:tgtEl>
                                        <p:attrNameLst>
                                          <p:attrName>r</p:attrName>
                                        </p:attrNameLst>
                                      </p:cBhvr>
                                    </p:animRot>
                                    <p:animRot by="240000">
                                      <p:cBhvr>
                                        <p:cTn id="37" dur="100" fill="hold">
                                          <p:stCondLst>
                                            <p:cond delay="200"/>
                                          </p:stCondLst>
                                        </p:cTn>
                                        <p:tgtEl>
                                          <p:spTgt spid="28"/>
                                        </p:tgtEl>
                                        <p:attrNameLst>
                                          <p:attrName>r</p:attrName>
                                        </p:attrNameLst>
                                      </p:cBhvr>
                                    </p:animRot>
                                    <p:animRot by="-240000">
                                      <p:cBhvr>
                                        <p:cTn id="38" dur="100" fill="hold">
                                          <p:stCondLst>
                                            <p:cond delay="300"/>
                                          </p:stCondLst>
                                        </p:cTn>
                                        <p:tgtEl>
                                          <p:spTgt spid="28"/>
                                        </p:tgtEl>
                                        <p:attrNameLst>
                                          <p:attrName>r</p:attrName>
                                        </p:attrNameLst>
                                      </p:cBhvr>
                                    </p:animRot>
                                    <p:animRot by="120000">
                                      <p:cBhvr>
                                        <p:cTn id="39" dur="100" fill="hold">
                                          <p:stCondLst>
                                            <p:cond delay="400"/>
                                          </p:stCondLst>
                                        </p:cTn>
                                        <p:tgtEl>
                                          <p:spTgt spid="28"/>
                                        </p:tgtEl>
                                        <p:attrNameLst>
                                          <p:attrName>r</p:attrName>
                                        </p:attrNameLst>
                                      </p:cBhvr>
                                    </p:animRot>
                                  </p:childTnLst>
                                </p:cTn>
                              </p:par>
                              <p:par>
                                <p:cTn id="40" presetID="42" presetClass="entr" presetSubtype="0" fill="hold" grpId="0" nodeType="withEffect">
                                  <p:stCondLst>
                                    <p:cond delay="600"/>
                                  </p:stCondLst>
                                  <p:iterate type="lt">
                                    <p:tmPct val="3846"/>
                                  </p:iterate>
                                  <p:childTnLst>
                                    <p:set>
                                      <p:cBhvr>
                                        <p:cTn id="41" dur="1" fill="hold">
                                          <p:stCondLst>
                                            <p:cond delay="0"/>
                                          </p:stCondLst>
                                        </p:cTn>
                                        <p:tgtEl>
                                          <p:spTgt spid="30"/>
                                        </p:tgtEl>
                                        <p:attrNameLst>
                                          <p:attrName>style.visibility</p:attrName>
                                        </p:attrNameLst>
                                      </p:cBhvr>
                                      <p:to>
                                        <p:strVal val="visible"/>
                                      </p:to>
                                    </p:set>
                                    <p:animEffect transition="in" filter="fade">
                                      <p:cBhvr>
                                        <p:cTn id="42" dur="300"/>
                                        <p:tgtEl>
                                          <p:spTgt spid="30"/>
                                        </p:tgtEl>
                                      </p:cBhvr>
                                    </p:animEffect>
                                    <p:anim calcmode="lin" valueType="num">
                                      <p:cBhvr>
                                        <p:cTn id="43" dur="300" fill="hold"/>
                                        <p:tgtEl>
                                          <p:spTgt spid="30"/>
                                        </p:tgtEl>
                                        <p:attrNameLst>
                                          <p:attrName>ppt_x</p:attrName>
                                        </p:attrNameLst>
                                      </p:cBhvr>
                                      <p:tavLst>
                                        <p:tav tm="0">
                                          <p:val>
                                            <p:strVal val="#ppt_x"/>
                                          </p:val>
                                        </p:tav>
                                        <p:tav tm="100000">
                                          <p:val>
                                            <p:strVal val="#ppt_x"/>
                                          </p:val>
                                        </p:tav>
                                      </p:tavLst>
                                    </p:anim>
                                    <p:anim calcmode="lin" valueType="num">
                                      <p:cBhvr>
                                        <p:cTn id="44" dur="300" fill="hold"/>
                                        <p:tgtEl>
                                          <p:spTgt spid="30"/>
                                        </p:tgtEl>
                                        <p:attrNameLst>
                                          <p:attrName>ppt_y</p:attrName>
                                        </p:attrNameLst>
                                      </p:cBhvr>
                                      <p:tavLst>
                                        <p:tav tm="0">
                                          <p:val>
                                            <p:strVal val="#ppt_y+.1"/>
                                          </p:val>
                                        </p:tav>
                                        <p:tav tm="100000">
                                          <p:val>
                                            <p:strVal val="#ppt_y"/>
                                          </p:val>
                                        </p:tav>
                                      </p:tavLst>
                                    </p:anim>
                                  </p:childTnLst>
                                </p:cTn>
                              </p:par>
                              <p:par>
                                <p:cTn id="45" presetID="26" presetClass="emph" presetSubtype="0" repeatCount="indefinite" fill="hold" nodeType="withEffect">
                                  <p:stCondLst>
                                    <p:cond delay="1000"/>
                                  </p:stCondLst>
                                  <p:childTnLst>
                                    <p:animEffect transition="out" filter="fade">
                                      <p:cBhvr>
                                        <p:cTn id="46" dur="2000" tmFilter="0, 0; .2, .5; .8, .5; 1, 0"/>
                                        <p:tgtEl>
                                          <p:spTgt spid="28"/>
                                        </p:tgtEl>
                                      </p:cBhvr>
                                    </p:animEffect>
                                    <p:animScale>
                                      <p:cBhvr>
                                        <p:cTn id="47" dur="100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2" grpId="0" animBg="1"/>
      <p:bldP spid="13" grpId="0" animBg="1"/>
      <p:bldP spid="15" grpId="0" animBg="1"/>
      <p:bldP spid="16" grpId="0" animBg="1"/>
      <p:bldP spid="18" grpId="0" animBg="1"/>
      <p:bldP spid="19" grpId="0" animBg="1"/>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CBADE4C-BAB8-478E-B77F-693518A2ABD1}"/>
              </a:ext>
            </a:extLst>
          </p:cNvPr>
          <p:cNvGrpSpPr/>
          <p:nvPr/>
        </p:nvGrpSpPr>
        <p:grpSpPr>
          <a:xfrm>
            <a:off x="0" y="10"/>
            <a:ext cx="8564880" cy="6857990"/>
            <a:chOff x="0" y="10"/>
            <a:chExt cx="7991591" cy="6857990"/>
          </a:xfrm>
        </p:grpSpPr>
        <p:pic>
          <p:nvPicPr>
            <p:cNvPr id="5" name="Picture 4">
              <a:extLst>
                <a:ext uri="{FF2B5EF4-FFF2-40B4-BE49-F238E27FC236}">
                  <a16:creationId xmlns:a16="http://schemas.microsoft.com/office/drawing/2014/main" id="{0DA92A34-3333-4D98-BB4D-43EE8C048FE4}"/>
                </a:ext>
              </a:extLst>
            </p:cNvPr>
            <p:cNvPicPr>
              <a:picLocks noChangeAspect="1"/>
            </p:cNvPicPr>
            <p:nvPr/>
          </p:nvPicPr>
          <p:blipFill rotWithShape="1">
            <a:blip r:embed="rId2"/>
            <a:srcRect t="4914"/>
            <a:stretch/>
          </p:blipFill>
          <p:spPr>
            <a:xfrm>
              <a:off x="0" y="10"/>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pic>
          <p:nvPicPr>
            <p:cNvPr id="7" name="Picture 6" descr="A close up of a logo&#10;&#10;Description automatically generated">
              <a:extLst>
                <a:ext uri="{FF2B5EF4-FFF2-40B4-BE49-F238E27FC236}">
                  <a16:creationId xmlns:a16="http://schemas.microsoft.com/office/drawing/2014/main" id="{DB216419-4BCE-4AD7-AF2E-DD10444F50B1}"/>
                </a:ext>
              </a:extLst>
            </p:cNvPr>
            <p:cNvPicPr>
              <a:picLocks noChangeAspect="1"/>
            </p:cNvPicPr>
            <p:nvPr/>
          </p:nvPicPr>
          <p:blipFill rotWithShape="1">
            <a:blip r:embed="rId2"/>
            <a:srcRect l="68534" t="67352" r="16540" b="16464"/>
            <a:stretch/>
          </p:blipFill>
          <p:spPr>
            <a:xfrm>
              <a:off x="5468643" y="4492101"/>
              <a:ext cx="1234159" cy="1207363"/>
            </a:xfrm>
            <a:prstGeom prst="ellipse">
              <a:avLst/>
            </a:prstGeom>
          </p:spPr>
        </p:pic>
        <p:pic>
          <p:nvPicPr>
            <p:cNvPr id="9" name="Picture 8" descr="A close up of a logo&#10;&#10;Description automatically generated">
              <a:extLst>
                <a:ext uri="{FF2B5EF4-FFF2-40B4-BE49-F238E27FC236}">
                  <a16:creationId xmlns:a16="http://schemas.microsoft.com/office/drawing/2014/main" id="{5295794C-816E-4D54-9C9E-E59288552417}"/>
                </a:ext>
              </a:extLst>
            </p:cNvPr>
            <p:cNvPicPr>
              <a:picLocks noChangeAspect="1"/>
            </p:cNvPicPr>
            <p:nvPr/>
          </p:nvPicPr>
          <p:blipFill rotWithShape="1">
            <a:blip r:embed="rId2"/>
            <a:srcRect l="78483" t="41165" r="7276" b="43171"/>
            <a:stretch/>
          </p:blipFill>
          <p:spPr>
            <a:xfrm>
              <a:off x="6294474" y="2614474"/>
              <a:ext cx="1136205" cy="1127464"/>
            </a:xfrm>
            <a:prstGeom prst="ellipse">
              <a:avLst/>
            </a:prstGeom>
          </p:spPr>
        </p:pic>
        <p:pic>
          <p:nvPicPr>
            <p:cNvPr id="11" name="Picture 10" descr="A close up of a logo&#10;&#10;Description automatically generated">
              <a:extLst>
                <a:ext uri="{FF2B5EF4-FFF2-40B4-BE49-F238E27FC236}">
                  <a16:creationId xmlns:a16="http://schemas.microsoft.com/office/drawing/2014/main" id="{31911B7C-CE58-491B-B918-7BA9EBDDD25A}"/>
                </a:ext>
              </a:extLst>
            </p:cNvPr>
            <p:cNvPicPr>
              <a:picLocks noChangeAspect="1"/>
            </p:cNvPicPr>
            <p:nvPr/>
          </p:nvPicPr>
          <p:blipFill rotWithShape="1">
            <a:blip r:embed="rId2"/>
            <a:srcRect l="68437" t="14628" r="16617" b="68932"/>
            <a:stretch/>
          </p:blipFill>
          <p:spPr>
            <a:xfrm>
              <a:off x="5450887" y="675159"/>
              <a:ext cx="1234159" cy="1224664"/>
            </a:xfrm>
            <a:prstGeom prst="ellipse">
              <a:avLst/>
            </a:prstGeom>
          </p:spPr>
        </p:pic>
      </p:grpSp>
      <p:sp>
        <p:nvSpPr>
          <p:cNvPr id="2" name="Hình chữ nhật 1">
            <a:extLst>
              <a:ext uri="{FF2B5EF4-FFF2-40B4-BE49-F238E27FC236}">
                <a16:creationId xmlns:a16="http://schemas.microsoft.com/office/drawing/2014/main" id="{0AAAEB1C-031C-4983-B7EF-78D98C39A6B5}"/>
              </a:ext>
            </a:extLst>
          </p:cNvPr>
          <p:cNvSpPr/>
          <p:nvPr/>
        </p:nvSpPr>
        <p:spPr>
          <a:xfrm>
            <a:off x="0" y="0"/>
            <a:ext cx="9144000" cy="6857990"/>
          </a:xfrm>
          <a:prstGeom prst="rect">
            <a:avLst/>
          </a:prstGeom>
          <a:solidFill>
            <a:schemeClr val="bg2">
              <a:lumMod val="5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891E518-5CFA-4DE2-9ADC-DA4832A9584D}"/>
              </a:ext>
            </a:extLst>
          </p:cNvPr>
          <p:cNvSpPr txBox="1"/>
          <p:nvPr/>
        </p:nvSpPr>
        <p:spPr>
          <a:xfrm>
            <a:off x="2560698" y="1881768"/>
            <a:ext cx="4022604" cy="3094464"/>
          </a:xfrm>
          <a:prstGeom prst="hexagon">
            <a:avLst>
              <a:gd name="adj" fmla="val 24514"/>
              <a:gd name="vf" fmla="val 115470"/>
            </a:avLst>
          </a:prstGeom>
          <a:noFill/>
          <a:ln cap="rnd">
            <a:noFill/>
          </a:ln>
        </p:spPr>
        <p:txBody>
          <a:bodyPr wrap="square" rtlCol="0">
            <a:spAutoFit/>
          </a:bodyPr>
          <a:lstStyle/>
          <a:p>
            <a:pPr algn="just"/>
            <a:r>
              <a:rPr lang="en-US" sz="4800" b="1">
                <a:solidFill>
                  <a:srgbClr val="FFC000"/>
                </a:solidFill>
                <a:latin typeface="Bauhaus-Heavy" panose="00000400000000000000" pitchFamily="2" charset="0"/>
                <a:ea typeface="Bauhaus-Heavy" panose="00000400000000000000" pitchFamily="2" charset="0"/>
                <a:cs typeface="Bauhaus-Heavy" panose="00000400000000000000" pitchFamily="2" charset="0"/>
              </a:rPr>
              <a:t>Tự tìm tòi</a:t>
            </a:r>
          </a:p>
          <a:p>
            <a:pPr algn="just"/>
            <a:r>
              <a:rPr lang="en-US" sz="6200">
                <a:solidFill>
                  <a:srgbClr val="FFC000"/>
                </a:solidFill>
                <a:latin typeface="Bauhaus-Heavy" panose="00000400000000000000" pitchFamily="2" charset="0"/>
                <a:ea typeface="Bauhaus-Heavy" panose="00000400000000000000" pitchFamily="2" charset="0"/>
                <a:cs typeface="Bauhaus-Heavy" panose="00000400000000000000" pitchFamily="2" charset="0"/>
              </a:rPr>
              <a:t>học hỏi</a:t>
            </a:r>
          </a:p>
          <a:p>
            <a:pPr algn="just"/>
            <a:r>
              <a:rPr lang="en-US" sz="2700">
                <a:solidFill>
                  <a:srgbClr val="FFC000"/>
                </a:solidFill>
                <a:latin typeface="Bauhaus-Heavy" panose="00000400000000000000" pitchFamily="2" charset="0"/>
                <a:ea typeface="Bauhaus-Heavy" panose="00000400000000000000" pitchFamily="2" charset="0"/>
                <a:cs typeface="Bauhaus-Heavy" panose="00000400000000000000" pitchFamily="2" charset="0"/>
              </a:rPr>
              <a:t>trau dồi kỹ năng</a:t>
            </a:r>
            <a:endParaRPr lang="en-US" sz="2700" dirty="0">
              <a:solidFill>
                <a:srgbClr val="FFC000"/>
              </a:solidFill>
              <a:latin typeface="Bauhaus-Heavy" panose="00000400000000000000" pitchFamily="2" charset="0"/>
              <a:ea typeface="Bauhaus-Heavy" panose="00000400000000000000" pitchFamily="2" charset="0"/>
              <a:cs typeface="Bauhaus-Heavy" panose="00000400000000000000" pitchFamily="2" charset="0"/>
            </a:endParaRPr>
          </a:p>
        </p:txBody>
      </p:sp>
      <p:sp>
        <p:nvSpPr>
          <p:cNvPr id="3" name="Date Placeholder 2">
            <a:extLst>
              <a:ext uri="{FF2B5EF4-FFF2-40B4-BE49-F238E27FC236}">
                <a16:creationId xmlns:a16="http://schemas.microsoft.com/office/drawing/2014/main" id="{29662B30-5730-4916-BCAB-62AD85665F38}"/>
              </a:ext>
            </a:extLst>
          </p:cNvPr>
          <p:cNvSpPr>
            <a:spLocks noGrp="1"/>
          </p:cNvSpPr>
          <p:nvPr>
            <p:ph type="dt" sz="half" idx="10"/>
          </p:nvPr>
        </p:nvSpPr>
        <p:spPr/>
        <p:txBody>
          <a:bodyPr/>
          <a:lstStyle/>
          <a:p>
            <a:fld id="{AA1918B5-7A75-4278-855B-03A9B34AE61C}" type="datetime1">
              <a:rPr lang="vi-VN" smtClean="0"/>
              <a:t>02/06/2019</a:t>
            </a:fld>
            <a:endParaRPr lang="vi-VN"/>
          </a:p>
        </p:txBody>
      </p:sp>
      <p:sp>
        <p:nvSpPr>
          <p:cNvPr id="4" name="Slide Number Placeholder 3">
            <a:extLst>
              <a:ext uri="{FF2B5EF4-FFF2-40B4-BE49-F238E27FC236}">
                <a16:creationId xmlns:a16="http://schemas.microsoft.com/office/drawing/2014/main" id="{C0115447-D114-4029-A8C1-A7E43AE3D536}"/>
              </a:ext>
            </a:extLst>
          </p:cNvPr>
          <p:cNvSpPr>
            <a:spLocks noGrp="1"/>
          </p:cNvSpPr>
          <p:nvPr>
            <p:ph type="sldNum" sz="quarter" idx="12"/>
          </p:nvPr>
        </p:nvSpPr>
        <p:spPr/>
        <p:txBody>
          <a:bodyPr/>
          <a:lstStyle/>
          <a:p>
            <a:fld id="{13E96556-E26A-4B4C-A62E-531346E201EF}" type="slidenum">
              <a:rPr lang="vi-VN" smtClean="0"/>
              <a:t>49</a:t>
            </a:fld>
            <a:endParaRPr lang="vi-VN"/>
          </a:p>
        </p:txBody>
      </p:sp>
    </p:spTree>
    <p:extLst>
      <p:ext uri="{BB962C8B-B14F-4D97-AF65-F5344CB8AC3E}">
        <p14:creationId xmlns:p14="http://schemas.microsoft.com/office/powerpoint/2010/main" val="7454869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dirty="0"/>
              <a:t>Industry 4.0</a:t>
            </a:r>
          </a:p>
        </p:txBody>
      </p:sp>
      <p:sp>
        <p:nvSpPr>
          <p:cNvPr id="6" name="Donut 5"/>
          <p:cNvSpPr/>
          <p:nvPr/>
        </p:nvSpPr>
        <p:spPr>
          <a:xfrm>
            <a:off x="3408529" y="2389921"/>
            <a:ext cx="1069340" cy="1077455"/>
          </a:xfrm>
          <a:prstGeom prst="donut">
            <a:avLst>
              <a:gd name="adj" fmla="val 7286"/>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8" name="TextBox 7"/>
          <p:cNvSpPr txBox="1"/>
          <p:nvPr/>
        </p:nvSpPr>
        <p:spPr>
          <a:xfrm>
            <a:off x="3495099" y="2698977"/>
            <a:ext cx="898236" cy="276999"/>
          </a:xfrm>
          <a:prstGeom prst="rect">
            <a:avLst/>
          </a:prstGeom>
          <a:noFill/>
        </p:spPr>
        <p:txBody>
          <a:bodyPr wrap="square" rtlCol="0">
            <a:spAutoFit/>
          </a:bodyPr>
          <a:lstStyle/>
          <a:p>
            <a:pPr algn="ctr"/>
            <a:r>
              <a:rPr lang="en-US" sz="1200" b="1" dirty="0">
                <a:latin typeface="+mj-lt"/>
                <a:cs typeface="Arial" pitchFamily="34" charset="0"/>
              </a:rPr>
              <a:t>INDUSTRY </a:t>
            </a:r>
          </a:p>
        </p:txBody>
      </p:sp>
      <p:sp>
        <p:nvSpPr>
          <p:cNvPr id="9" name="TextBox 8"/>
          <p:cNvSpPr txBox="1"/>
          <p:nvPr/>
        </p:nvSpPr>
        <p:spPr>
          <a:xfrm>
            <a:off x="3709833" y="2872899"/>
            <a:ext cx="466729" cy="323165"/>
          </a:xfrm>
          <a:prstGeom prst="rect">
            <a:avLst/>
          </a:prstGeom>
          <a:noFill/>
        </p:spPr>
        <p:txBody>
          <a:bodyPr wrap="square" rtlCol="0">
            <a:spAutoFit/>
          </a:bodyPr>
          <a:lstStyle/>
          <a:p>
            <a:pPr algn="ctr"/>
            <a:r>
              <a:rPr lang="en-US" sz="1500" b="1" dirty="0">
                <a:latin typeface="+mj-lt"/>
                <a:cs typeface="Arial" pitchFamily="34" charset="0"/>
              </a:rPr>
              <a:t>4.0</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63" y="1976502"/>
            <a:ext cx="1485072" cy="1066070"/>
          </a:xfrm>
          <a:prstGeom prst="ellipse">
            <a:avLst/>
          </a:prstGeom>
          <a:ln w="63500" cap="rnd">
            <a:noFill/>
          </a:ln>
          <a:effectLst>
            <a:outerShdw blurRad="381000" dist="292100" dir="5400000" sx="-80000" sy="-18000" rotWithShape="0">
              <a:srgbClr val="000000">
                <a:alpha val="22000"/>
              </a:srgbClr>
            </a:outerShdw>
          </a:effectLst>
        </p:spPr>
      </p:pic>
      <p:sp>
        <p:nvSpPr>
          <p:cNvPr id="12" name="TextBox 11"/>
          <p:cNvSpPr txBox="1"/>
          <p:nvPr/>
        </p:nvSpPr>
        <p:spPr>
          <a:xfrm>
            <a:off x="5007027" y="1440114"/>
            <a:ext cx="2330344" cy="55399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500" b="1" dirty="0">
                <a:latin typeface="+mj-lt"/>
                <a:cs typeface="Arial" pitchFamily="34" charset="0"/>
              </a:rPr>
              <a:t>More Efficient Production Processes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06383">
            <a:off x="4496961" y="2425349"/>
            <a:ext cx="824045" cy="669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6643" y="1988223"/>
            <a:ext cx="1332374" cy="833369"/>
          </a:xfrm>
          <a:prstGeom prst="ellipse">
            <a:avLst/>
          </a:prstGeom>
          <a:ln w="63500" cap="rnd">
            <a:noFill/>
          </a:ln>
          <a:effectLst>
            <a:outerShdw blurRad="381000" dist="292100" dir="5400000" sx="-80000" sy="-18000" rotWithShape="0">
              <a:srgbClr val="000000">
                <a:alpha val="22000"/>
              </a:srgbClr>
            </a:outerShdw>
          </a:effectLst>
        </p:spPr>
      </p:pic>
      <p:sp>
        <p:nvSpPr>
          <p:cNvPr id="17" name="TextBox 16"/>
          <p:cNvSpPr txBox="1"/>
          <p:nvPr/>
        </p:nvSpPr>
        <p:spPr>
          <a:xfrm>
            <a:off x="657657" y="1417718"/>
            <a:ext cx="2330344" cy="55399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500" b="1" dirty="0">
                <a:latin typeface="+mj-lt"/>
                <a:cs typeface="Arial" pitchFamily="34" charset="0"/>
              </a:rPr>
              <a:t>Stronger Customer Centricity</a:t>
            </a:r>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973310">
            <a:off x="2560281" y="2364074"/>
            <a:ext cx="824045" cy="669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5696" y="4135269"/>
            <a:ext cx="1361361" cy="894644"/>
          </a:xfrm>
          <a:prstGeom prst="ellipse">
            <a:avLst/>
          </a:prstGeom>
          <a:ln w="63500" cap="rnd">
            <a:noFill/>
          </a:ln>
          <a:effectLst>
            <a:outerShdw blurRad="381000" dist="292100" dir="5400000" sx="-80000" sy="-18000" rotWithShape="0">
              <a:srgbClr val="000000">
                <a:alpha val="22000"/>
              </a:srgbClr>
            </a:outerShdw>
          </a:effectLst>
        </p:spPr>
      </p:pic>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650729" y="3438103"/>
            <a:ext cx="627783" cy="734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2671543" y="5019677"/>
            <a:ext cx="2758121" cy="55399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500" b="1" dirty="0">
                <a:latin typeface="+mj-lt"/>
                <a:cs typeface="Arial" pitchFamily="34" charset="0"/>
              </a:rPr>
              <a:t>New Marketing &amp; Business Models </a:t>
            </a:r>
          </a:p>
        </p:txBody>
      </p:sp>
      <p:sp>
        <p:nvSpPr>
          <p:cNvPr id="14" name="Oval 13"/>
          <p:cNvSpPr/>
          <p:nvPr/>
        </p:nvSpPr>
        <p:spPr>
          <a:xfrm>
            <a:off x="102352" y="1982327"/>
            <a:ext cx="1332374" cy="843607"/>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Agility</a:t>
            </a:r>
          </a:p>
        </p:txBody>
      </p:sp>
      <p:sp>
        <p:nvSpPr>
          <p:cNvPr id="24" name="Oval 23"/>
          <p:cNvSpPr/>
          <p:nvPr/>
        </p:nvSpPr>
        <p:spPr>
          <a:xfrm>
            <a:off x="6625555" y="2167433"/>
            <a:ext cx="1525991" cy="87513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Efficiency</a:t>
            </a:r>
          </a:p>
        </p:txBody>
      </p:sp>
      <p:sp>
        <p:nvSpPr>
          <p:cNvPr id="25" name="Oval 24"/>
          <p:cNvSpPr/>
          <p:nvPr/>
        </p:nvSpPr>
        <p:spPr>
          <a:xfrm>
            <a:off x="4393335" y="4135268"/>
            <a:ext cx="1778864" cy="894644"/>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Innovation</a:t>
            </a:r>
          </a:p>
        </p:txBody>
      </p:sp>
      <p:graphicFrame>
        <p:nvGraphicFramePr>
          <p:cNvPr id="27" name="Content Placeholder 3"/>
          <p:cNvGraphicFramePr>
            <a:graphicFrameLocks noGrp="1"/>
          </p:cNvGraphicFramePr>
          <p:nvPr>
            <p:ph idx="1"/>
            <p:extLst/>
          </p:nvPr>
        </p:nvGraphicFramePr>
        <p:xfrm>
          <a:off x="6509986" y="3805400"/>
          <a:ext cx="2295098" cy="14929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8" name="Chart 27"/>
          <p:cNvGraphicFramePr>
            <a:graphicFrameLocks/>
          </p:cNvGraphicFramePr>
          <p:nvPr>
            <p:extLst/>
          </p:nvPr>
        </p:nvGraphicFramePr>
        <p:xfrm>
          <a:off x="6989363" y="3467370"/>
          <a:ext cx="1985750" cy="914845"/>
        </p:xfrm>
        <a:graphic>
          <a:graphicData uri="http://schemas.openxmlformats.org/drawingml/2006/chart">
            <c:chart xmlns:c="http://schemas.openxmlformats.org/drawingml/2006/chart" xmlns:r="http://schemas.openxmlformats.org/officeDocument/2006/relationships" r:id="rId11"/>
          </a:graphicData>
        </a:graphic>
      </p:graphicFrame>
      <p:sp>
        <p:nvSpPr>
          <p:cNvPr id="3" name="Date Placeholder 2">
            <a:extLst>
              <a:ext uri="{FF2B5EF4-FFF2-40B4-BE49-F238E27FC236}">
                <a16:creationId xmlns:a16="http://schemas.microsoft.com/office/drawing/2014/main" id="{D9FCB83E-AD54-43D3-A3F3-26A33B360B3E}"/>
              </a:ext>
            </a:extLst>
          </p:cNvPr>
          <p:cNvSpPr>
            <a:spLocks noGrp="1"/>
          </p:cNvSpPr>
          <p:nvPr>
            <p:ph type="dt" sz="half" idx="10"/>
          </p:nvPr>
        </p:nvSpPr>
        <p:spPr/>
        <p:txBody>
          <a:bodyPr/>
          <a:lstStyle/>
          <a:p>
            <a:fld id="{F2B60B37-5919-4A12-A4D7-41174342BE03}" type="datetime1">
              <a:rPr lang="vi-VN" smtClean="0"/>
              <a:t>02/06/2019</a:t>
            </a:fld>
            <a:endParaRPr lang="vi-VN"/>
          </a:p>
        </p:txBody>
      </p:sp>
      <p:sp>
        <p:nvSpPr>
          <p:cNvPr id="4" name="Slide Number Placeholder 3">
            <a:extLst>
              <a:ext uri="{FF2B5EF4-FFF2-40B4-BE49-F238E27FC236}">
                <a16:creationId xmlns:a16="http://schemas.microsoft.com/office/drawing/2014/main" id="{27502176-F08E-4E93-8EAD-DA1872731D7E}"/>
              </a:ext>
            </a:extLst>
          </p:cNvPr>
          <p:cNvSpPr>
            <a:spLocks noGrp="1"/>
          </p:cNvSpPr>
          <p:nvPr>
            <p:ph type="sldNum" sz="quarter" idx="12"/>
          </p:nvPr>
        </p:nvSpPr>
        <p:spPr/>
        <p:txBody>
          <a:bodyPr/>
          <a:lstStyle/>
          <a:p>
            <a:fld id="{13E96556-E26A-4B4C-A62E-531346E201EF}" type="slidenum">
              <a:rPr lang="vi-VN" smtClean="0"/>
              <a:t>5</a:t>
            </a:fld>
            <a:endParaRPr lang="vi-VN"/>
          </a:p>
        </p:txBody>
      </p:sp>
    </p:spTree>
    <p:extLst>
      <p:ext uri="{BB962C8B-B14F-4D97-AF65-F5344CB8AC3E}">
        <p14:creationId xmlns:p14="http://schemas.microsoft.com/office/powerpoint/2010/main" val="89353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barn(inVertical)">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ircle(in)">
                                      <p:cBhvr>
                                        <p:cTn id="23" dur="2000"/>
                                        <p:tgtEl>
                                          <p:spTgt spid="11"/>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ircle(in)">
                                      <p:cBhvr>
                                        <p:cTn id="26" dur="2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circle(in)">
                                      <p:cBhvr>
                                        <p:cTn id="36" dur="2000"/>
                                        <p:tgtEl>
                                          <p:spTgt spid="19"/>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circle(in)">
                                      <p:cBhvr>
                                        <p:cTn id="39" dur="20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circle(in)">
                                      <p:cBhvr>
                                        <p:cTn id="49" dur="2000"/>
                                        <p:tgtEl>
                                          <p:spTgt spid="16"/>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circle(in)">
                                      <p:cBhvr>
                                        <p:cTn id="52" dur="20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heel(1)">
                                      <p:cBhvr>
                                        <p:cTn id="57" dur="2000"/>
                                        <p:tgtEl>
                                          <p:spTgt spid="24"/>
                                        </p:tgtEl>
                                      </p:cBhvr>
                                    </p:animEffect>
                                  </p:childTnLst>
                                </p:cTn>
                              </p:par>
                              <p:par>
                                <p:cTn id="58" presetID="21" presetClass="entr" presetSubtype="1"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heel(1)">
                                      <p:cBhvr>
                                        <p:cTn id="60" dur="2000"/>
                                        <p:tgtEl>
                                          <p:spTgt spid="25"/>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heel(1)">
                                      <p:cBhvr>
                                        <p:cTn id="63" dur="20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ppt_x"/>
                                          </p:val>
                                        </p:tav>
                                        <p:tav tm="100000">
                                          <p:val>
                                            <p:strVal val="#ppt_x"/>
                                          </p:val>
                                        </p:tav>
                                      </p:tavLst>
                                    </p:anim>
                                    <p:anim calcmode="lin" valueType="num">
                                      <p:cBhvr additive="base">
                                        <p:cTn id="69" dur="500" fill="hold"/>
                                        <p:tgtEl>
                                          <p:spTgt spid="27"/>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ppt_x"/>
                                          </p:val>
                                        </p:tav>
                                        <p:tav tm="100000">
                                          <p:val>
                                            <p:strVal val="#ppt_x"/>
                                          </p:val>
                                        </p:tav>
                                      </p:tavLst>
                                    </p:anim>
                                    <p:anim calcmode="lin" valueType="num">
                                      <p:cBhvr additive="base">
                                        <p:cTn id="7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2" grpId="0" animBg="1"/>
      <p:bldP spid="17" grpId="0" animBg="1"/>
      <p:bldP spid="22" grpId="0" animBg="1"/>
      <p:bldP spid="14" grpId="0" animBg="1"/>
      <p:bldP spid="24" grpId="0" animBg="1"/>
      <p:bldP spid="25" grpId="0" animBg="1"/>
      <p:bldGraphic spid="27" grpId="0">
        <p:bldAsOne/>
      </p:bldGraphic>
      <p:bldGraphic spid="28"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BEDBC-8F97-4BCA-A8AE-6E3EF5E9F57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flipH="1">
            <a:off x="0" y="0"/>
            <a:ext cx="9144000" cy="6857999"/>
          </a:xfrm>
          <a:prstGeom prst="rect">
            <a:avLst/>
          </a:prstGeom>
        </p:spPr>
      </p:pic>
      <p:sp>
        <p:nvSpPr>
          <p:cNvPr id="4" name="TextBox 3">
            <a:extLst>
              <a:ext uri="{FF2B5EF4-FFF2-40B4-BE49-F238E27FC236}">
                <a16:creationId xmlns:a16="http://schemas.microsoft.com/office/drawing/2014/main" id="{B5F12818-E7AC-466B-86A3-0C77ADA8ADC5}"/>
              </a:ext>
            </a:extLst>
          </p:cNvPr>
          <p:cNvSpPr txBox="1"/>
          <p:nvPr/>
        </p:nvSpPr>
        <p:spPr>
          <a:xfrm>
            <a:off x="640080" y="2274838"/>
            <a:ext cx="7863839" cy="2800767"/>
          </a:xfrm>
          <a:prstGeom prst="rect">
            <a:avLst/>
          </a:prstGeom>
          <a:noFill/>
        </p:spPr>
        <p:txBody>
          <a:bodyPr wrap="square" rtlCol="0">
            <a:spAutoFit/>
          </a:bodyPr>
          <a:lstStyle/>
          <a:p>
            <a:pPr algn="ctr"/>
            <a:r>
              <a:rPr lang="en-US" sz="8800" b="1">
                <a:solidFill>
                  <a:schemeClr val="bg1"/>
                </a:solidFill>
                <a:effectLst>
                  <a:glow rad="63500">
                    <a:schemeClr val="accent3">
                      <a:satMod val="175000"/>
                      <a:alpha val="40000"/>
                    </a:schemeClr>
                  </a:glow>
                  <a:reflection blurRad="6350" stA="55000" endA="300" endPos="45500" dir="5400000" sy="-100000" algn="bl" rotWithShape="0"/>
                </a:effectLst>
                <a:latin typeface="University" panose="02020500000000000000" pitchFamily="18" charset="0"/>
                <a:ea typeface="University" panose="02020500000000000000" pitchFamily="18" charset="0"/>
                <a:cs typeface="University" panose="02020500000000000000" pitchFamily="18" charset="0"/>
              </a:rPr>
              <a:t>Cám </a:t>
            </a:r>
            <a:r>
              <a:rPr lang="vi-VN" sz="8800" b="1">
                <a:solidFill>
                  <a:schemeClr val="bg1"/>
                </a:solidFill>
                <a:effectLst>
                  <a:glow rad="63500">
                    <a:schemeClr val="accent3">
                      <a:satMod val="175000"/>
                      <a:alpha val="40000"/>
                    </a:schemeClr>
                  </a:glow>
                  <a:reflection blurRad="6350" stA="55000" endA="300" endPos="45500" dir="5400000" sy="-100000" algn="bl" rotWithShape="0"/>
                </a:effectLst>
                <a:latin typeface="University" panose="02020500000000000000" pitchFamily="18" charset="0"/>
                <a:ea typeface="University" panose="02020500000000000000" pitchFamily="18" charset="0"/>
                <a:cs typeface="University" panose="02020500000000000000" pitchFamily="18" charset="0"/>
              </a:rPr>
              <a:t>ơ</a:t>
            </a:r>
            <a:r>
              <a:rPr lang="en-US" sz="8800" b="1">
                <a:solidFill>
                  <a:schemeClr val="bg1"/>
                </a:solidFill>
                <a:effectLst>
                  <a:glow rad="63500">
                    <a:schemeClr val="accent3">
                      <a:satMod val="175000"/>
                      <a:alpha val="40000"/>
                    </a:schemeClr>
                  </a:glow>
                  <a:reflection blurRad="6350" stA="55000" endA="300" endPos="45500" dir="5400000" sy="-100000" algn="bl" rotWithShape="0"/>
                </a:effectLst>
                <a:latin typeface="University" panose="02020500000000000000" pitchFamily="18" charset="0"/>
                <a:ea typeface="University" panose="02020500000000000000" pitchFamily="18" charset="0"/>
                <a:cs typeface="University" panose="02020500000000000000" pitchFamily="18" charset="0"/>
              </a:rPr>
              <a:t>n mọi ng</a:t>
            </a:r>
            <a:r>
              <a:rPr lang="vi-VN" sz="8800" b="1">
                <a:solidFill>
                  <a:schemeClr val="bg1"/>
                </a:solidFill>
                <a:effectLst>
                  <a:glow rad="63500">
                    <a:schemeClr val="accent3">
                      <a:satMod val="175000"/>
                      <a:alpha val="40000"/>
                    </a:schemeClr>
                  </a:glow>
                  <a:reflection blurRad="6350" stA="55000" endA="300" endPos="45500" dir="5400000" sy="-100000" algn="bl" rotWithShape="0"/>
                </a:effectLst>
                <a:latin typeface="University" panose="02020500000000000000" pitchFamily="18" charset="0"/>
                <a:ea typeface="University" panose="02020500000000000000" pitchFamily="18" charset="0"/>
                <a:cs typeface="University" panose="02020500000000000000" pitchFamily="18" charset="0"/>
              </a:rPr>
              <a:t>ư</a:t>
            </a:r>
            <a:r>
              <a:rPr lang="en-US" sz="8800" b="1">
                <a:solidFill>
                  <a:schemeClr val="bg1"/>
                </a:solidFill>
                <a:effectLst>
                  <a:glow rad="63500">
                    <a:schemeClr val="accent3">
                      <a:satMod val="175000"/>
                      <a:alpha val="40000"/>
                    </a:schemeClr>
                  </a:glow>
                  <a:reflection blurRad="6350" stA="55000" endA="300" endPos="45500" dir="5400000" sy="-100000" algn="bl" rotWithShape="0"/>
                </a:effectLst>
                <a:latin typeface="University" panose="02020500000000000000" pitchFamily="18" charset="0"/>
                <a:ea typeface="University" panose="02020500000000000000" pitchFamily="18" charset="0"/>
                <a:cs typeface="University" panose="02020500000000000000" pitchFamily="18" charset="0"/>
              </a:rPr>
              <a:t>ời đã lắng nghe</a:t>
            </a:r>
          </a:p>
        </p:txBody>
      </p:sp>
      <p:sp>
        <p:nvSpPr>
          <p:cNvPr id="2" name="Date Placeholder 1">
            <a:extLst>
              <a:ext uri="{FF2B5EF4-FFF2-40B4-BE49-F238E27FC236}">
                <a16:creationId xmlns:a16="http://schemas.microsoft.com/office/drawing/2014/main" id="{BEB0301B-E3B2-4A8B-86AD-F1CB7CC3A18F}"/>
              </a:ext>
            </a:extLst>
          </p:cNvPr>
          <p:cNvSpPr>
            <a:spLocks noGrp="1"/>
          </p:cNvSpPr>
          <p:nvPr>
            <p:ph type="dt" sz="half" idx="10"/>
          </p:nvPr>
        </p:nvSpPr>
        <p:spPr/>
        <p:txBody>
          <a:bodyPr/>
          <a:lstStyle/>
          <a:p>
            <a:fld id="{6AE5B578-7C12-4A95-BC08-67B228275BBA}" type="datetime1">
              <a:rPr lang="vi-VN" smtClean="0"/>
              <a:t>02/06/2019</a:t>
            </a:fld>
            <a:endParaRPr lang="vi-VN"/>
          </a:p>
        </p:txBody>
      </p:sp>
      <p:sp>
        <p:nvSpPr>
          <p:cNvPr id="3" name="Slide Number Placeholder 2">
            <a:extLst>
              <a:ext uri="{FF2B5EF4-FFF2-40B4-BE49-F238E27FC236}">
                <a16:creationId xmlns:a16="http://schemas.microsoft.com/office/drawing/2014/main" id="{BA049930-EDBB-4C64-BD07-D0A7FE444057}"/>
              </a:ext>
            </a:extLst>
          </p:cNvPr>
          <p:cNvSpPr>
            <a:spLocks noGrp="1"/>
          </p:cNvSpPr>
          <p:nvPr>
            <p:ph type="sldNum" sz="quarter" idx="12"/>
          </p:nvPr>
        </p:nvSpPr>
        <p:spPr/>
        <p:txBody>
          <a:bodyPr/>
          <a:lstStyle/>
          <a:p>
            <a:fld id="{13E96556-E26A-4B4C-A62E-531346E201EF}" type="slidenum">
              <a:rPr lang="vi-VN" smtClean="0"/>
              <a:t>50</a:t>
            </a:fld>
            <a:endParaRPr lang="vi-VN"/>
          </a:p>
        </p:txBody>
      </p:sp>
    </p:spTree>
    <p:extLst>
      <p:ext uri="{BB962C8B-B14F-4D97-AF65-F5344CB8AC3E}">
        <p14:creationId xmlns:p14="http://schemas.microsoft.com/office/powerpoint/2010/main" val="2474090256"/>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4250" fill="hold"/>
                                        <p:tgtEl>
                                          <p:spTgt spid="4"/>
                                        </p:tgtEl>
                                        <p:attrNameLst>
                                          <p:attrName>ppt_w</p:attrName>
                                        </p:attrNameLst>
                                      </p:cBhvr>
                                      <p:tavLst>
                                        <p:tav tm="0">
                                          <p:val>
                                            <p:fltVal val="0"/>
                                          </p:val>
                                        </p:tav>
                                        <p:tav tm="100000">
                                          <p:val>
                                            <p:strVal val="#ppt_w"/>
                                          </p:val>
                                        </p:tav>
                                      </p:tavLst>
                                    </p:anim>
                                    <p:anim calcmode="lin" valueType="num">
                                      <p:cBhvr>
                                        <p:cTn id="8" dur="4250" fill="hold"/>
                                        <p:tgtEl>
                                          <p:spTgt spid="4"/>
                                        </p:tgtEl>
                                        <p:attrNameLst>
                                          <p:attrName>ppt_h</p:attrName>
                                        </p:attrNameLst>
                                      </p:cBhvr>
                                      <p:tavLst>
                                        <p:tav tm="0">
                                          <p:val>
                                            <p:fltVal val="0"/>
                                          </p:val>
                                        </p:tav>
                                        <p:tav tm="100000">
                                          <p:val>
                                            <p:strVal val="#ppt_h"/>
                                          </p:val>
                                        </p:tav>
                                      </p:tavLst>
                                    </p:anim>
                                    <p:animEffect transition="in" filter="fade">
                                      <p:cBhvr>
                                        <p:cTn id="9" dur="4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2174C2-8395-45B3-87C7-FF7BFC9739B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flipH="1">
            <a:off x="0" y="0"/>
            <a:ext cx="9144000" cy="6857999"/>
          </a:xfrm>
          <a:prstGeom prst="rect">
            <a:avLst/>
          </a:prstGeom>
        </p:spPr>
      </p:pic>
      <p:sp>
        <p:nvSpPr>
          <p:cNvPr id="12" name="TextBox 11">
            <a:extLst>
              <a:ext uri="{FF2B5EF4-FFF2-40B4-BE49-F238E27FC236}">
                <a16:creationId xmlns:a16="http://schemas.microsoft.com/office/drawing/2014/main" id="{39BA6EC8-5228-4A4D-8784-DAADF9A4FF11}"/>
              </a:ext>
            </a:extLst>
          </p:cNvPr>
          <p:cNvSpPr txBox="1"/>
          <p:nvPr/>
        </p:nvSpPr>
        <p:spPr>
          <a:xfrm>
            <a:off x="5425630" y="7121149"/>
            <a:ext cx="3931919" cy="2646878"/>
          </a:xfrm>
          <a:prstGeom prst="rect">
            <a:avLst/>
          </a:prstGeom>
          <a:noFill/>
        </p:spPr>
        <p:txBody>
          <a:bodyPr wrap="square" rtlCol="0">
            <a:spAutoFit/>
          </a:bodyPr>
          <a:lstStyle/>
          <a:p>
            <a:pPr algn="ctr"/>
            <a:r>
              <a:rPr lang="en-US" sz="2000" b="1">
                <a:solidFill>
                  <a:srgbClr val="FF0000"/>
                </a:solidFill>
                <a:latin typeface="Times New Roman" panose="02020603050405020304" pitchFamily="18" charset="0"/>
                <a:cs typeface="Times New Roman" panose="02020603050405020304" pitchFamily="18" charset="0"/>
              </a:rPr>
              <a:t>Những công việc các thành viên         đảm nhận</a:t>
            </a:r>
          </a:p>
          <a:p>
            <a:pPr algn="ctr"/>
            <a:endParaRPr lang="en-US">
              <a:solidFill>
                <a:schemeClr val="bg1"/>
              </a:solidFill>
              <a:latin typeface="Times New Roman" panose="02020603050405020304" pitchFamily="18" charset="0"/>
              <a:cs typeface="Times New Roman" panose="02020603050405020304" pitchFamily="18" charset="0"/>
            </a:endParaRPr>
          </a:p>
          <a:p>
            <a:pPr algn="ctr"/>
            <a:r>
              <a:rPr lang="en-US" b="1">
                <a:solidFill>
                  <a:schemeClr val="bg1"/>
                </a:solidFill>
                <a:highlight>
                  <a:srgbClr val="FFFF00"/>
                </a:highlight>
                <a:latin typeface="Times New Roman" panose="02020603050405020304" pitchFamily="18" charset="0"/>
                <a:cs typeface="Times New Roman" panose="02020603050405020304" pitchFamily="18" charset="0"/>
              </a:rPr>
              <a:t>Tổng hợp nội dung:</a:t>
            </a:r>
          </a:p>
          <a:p>
            <a:pPr algn="ctr"/>
            <a:r>
              <a:rPr lang="en-US">
                <a:latin typeface="Times New Roman" panose="02020603050405020304" pitchFamily="18" charset="0"/>
                <a:cs typeface="Times New Roman" panose="02020603050405020304" pitchFamily="18" charset="0"/>
              </a:rPr>
              <a:t>La Thanh Tuấn</a:t>
            </a:r>
          </a:p>
          <a:p>
            <a:pPr algn="ctr"/>
            <a:r>
              <a:rPr lang="en-US" b="1">
                <a:solidFill>
                  <a:schemeClr val="bg1"/>
                </a:solidFill>
                <a:highlight>
                  <a:srgbClr val="FFFF00"/>
                </a:highlight>
                <a:latin typeface="Times New Roman" panose="02020603050405020304" pitchFamily="18" charset="0"/>
                <a:cs typeface="Times New Roman" panose="02020603050405020304" pitchFamily="18" charset="0"/>
              </a:rPr>
              <a:t>Thực hiện nội dung:</a:t>
            </a:r>
          </a:p>
          <a:p>
            <a:pPr algn="ctr"/>
            <a:r>
              <a:rPr lang="en-US">
                <a:latin typeface="Times New Roman" panose="02020603050405020304" pitchFamily="18" charset="0"/>
                <a:cs typeface="Times New Roman" panose="02020603050405020304" pitchFamily="18" charset="0"/>
              </a:rPr>
              <a:t>Trần Ngọc Như</a:t>
            </a:r>
          </a:p>
          <a:p>
            <a:pPr algn="ctr"/>
            <a:r>
              <a:rPr lang="en-US" b="1">
                <a:solidFill>
                  <a:schemeClr val="bg1"/>
                </a:solidFill>
                <a:highlight>
                  <a:srgbClr val="FFFF00"/>
                </a:highlight>
                <a:latin typeface="Times New Roman" panose="02020603050405020304" pitchFamily="18" charset="0"/>
                <a:cs typeface="Times New Roman" panose="02020603050405020304" pitchFamily="18" charset="0"/>
              </a:rPr>
              <a:t>Thực hiện Slide thuyết trình:</a:t>
            </a:r>
          </a:p>
          <a:p>
            <a:pPr algn="ctr"/>
            <a:r>
              <a:rPr lang="en-US">
                <a:latin typeface="Times New Roman" panose="02020603050405020304" pitchFamily="18" charset="0"/>
                <a:cs typeface="Times New Roman" panose="02020603050405020304" pitchFamily="18" charset="0"/>
              </a:rPr>
              <a:t>Phan Tuấn Kiệt</a:t>
            </a:r>
          </a:p>
        </p:txBody>
      </p:sp>
      <p:pic>
        <p:nvPicPr>
          <p:cNvPr id="14" name="Picture 13">
            <a:extLst>
              <a:ext uri="{FF2B5EF4-FFF2-40B4-BE49-F238E27FC236}">
                <a16:creationId xmlns:a16="http://schemas.microsoft.com/office/drawing/2014/main" id="{1EB035F9-CDF1-4D59-850E-A5CC6B7DE33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 r="47715" b="66667"/>
          <a:stretch/>
        </p:blipFill>
        <p:spPr>
          <a:xfrm flipH="1">
            <a:off x="4362991" y="0"/>
            <a:ext cx="4781008" cy="2286000"/>
          </a:xfrm>
          <a:prstGeom prst="rect">
            <a:avLst/>
          </a:prstGeom>
        </p:spPr>
      </p:pic>
      <p:sp>
        <p:nvSpPr>
          <p:cNvPr id="11" name="TextBox 10">
            <a:extLst>
              <a:ext uri="{FF2B5EF4-FFF2-40B4-BE49-F238E27FC236}">
                <a16:creationId xmlns:a16="http://schemas.microsoft.com/office/drawing/2014/main" id="{C49B2980-0CF6-469C-B8C5-248E47849BB5}"/>
              </a:ext>
            </a:extLst>
          </p:cNvPr>
          <p:cNvSpPr txBox="1"/>
          <p:nvPr/>
        </p:nvSpPr>
        <p:spPr>
          <a:xfrm>
            <a:off x="4676501" y="143691"/>
            <a:ext cx="4101738" cy="1446550"/>
          </a:xfrm>
          <a:prstGeom prst="rect">
            <a:avLst/>
          </a:prstGeom>
          <a:noFill/>
        </p:spPr>
        <p:txBody>
          <a:bodyPr wrap="square" rtlCol="0">
            <a:spAutoFit/>
          </a:bodyPr>
          <a:lstStyle/>
          <a:p>
            <a:pPr algn="ctr"/>
            <a:r>
              <a:rPr lang="en-US" sz="4400" b="1">
                <a:solidFill>
                  <a:schemeClr val="bg1"/>
                </a:solidFill>
                <a:effectLst>
                  <a:glow rad="63500">
                    <a:schemeClr val="accent3">
                      <a:satMod val="175000"/>
                      <a:alpha val="40000"/>
                    </a:schemeClr>
                  </a:glow>
                  <a:reflection blurRad="6350" stA="55000" endA="300" endPos="45500" dir="5400000" sy="-100000" algn="bl" rotWithShape="0"/>
                </a:effectLst>
                <a:latin typeface="University" panose="02020500000000000000" pitchFamily="18" charset="0"/>
                <a:ea typeface="University" panose="02020500000000000000" pitchFamily="18" charset="0"/>
                <a:cs typeface="University" panose="02020500000000000000" pitchFamily="18" charset="0"/>
              </a:rPr>
              <a:t>Cám </a:t>
            </a:r>
            <a:r>
              <a:rPr lang="vi-VN" sz="4400" b="1">
                <a:solidFill>
                  <a:schemeClr val="bg1"/>
                </a:solidFill>
                <a:effectLst>
                  <a:glow rad="63500">
                    <a:schemeClr val="accent3">
                      <a:satMod val="175000"/>
                      <a:alpha val="40000"/>
                    </a:schemeClr>
                  </a:glow>
                  <a:reflection blurRad="6350" stA="55000" endA="300" endPos="45500" dir="5400000" sy="-100000" algn="bl" rotWithShape="0"/>
                </a:effectLst>
                <a:latin typeface="University" panose="02020500000000000000" pitchFamily="18" charset="0"/>
                <a:ea typeface="University" panose="02020500000000000000" pitchFamily="18" charset="0"/>
                <a:cs typeface="University" panose="02020500000000000000" pitchFamily="18" charset="0"/>
              </a:rPr>
              <a:t>ơ</a:t>
            </a:r>
            <a:r>
              <a:rPr lang="en-US" sz="4400" b="1">
                <a:solidFill>
                  <a:schemeClr val="bg1"/>
                </a:solidFill>
                <a:effectLst>
                  <a:glow rad="63500">
                    <a:schemeClr val="accent3">
                      <a:satMod val="175000"/>
                      <a:alpha val="40000"/>
                    </a:schemeClr>
                  </a:glow>
                  <a:reflection blurRad="6350" stA="55000" endA="300" endPos="45500" dir="5400000" sy="-100000" algn="bl" rotWithShape="0"/>
                </a:effectLst>
                <a:latin typeface="University" panose="02020500000000000000" pitchFamily="18" charset="0"/>
                <a:ea typeface="University" panose="02020500000000000000" pitchFamily="18" charset="0"/>
                <a:cs typeface="University" panose="02020500000000000000" pitchFamily="18" charset="0"/>
              </a:rPr>
              <a:t>n mọi ng</a:t>
            </a:r>
            <a:r>
              <a:rPr lang="vi-VN" sz="4400" b="1">
                <a:solidFill>
                  <a:schemeClr val="bg1"/>
                </a:solidFill>
                <a:effectLst>
                  <a:glow rad="63500">
                    <a:schemeClr val="accent3">
                      <a:satMod val="175000"/>
                      <a:alpha val="40000"/>
                    </a:schemeClr>
                  </a:glow>
                  <a:reflection blurRad="6350" stA="55000" endA="300" endPos="45500" dir="5400000" sy="-100000" algn="bl" rotWithShape="0"/>
                </a:effectLst>
                <a:latin typeface="University" panose="02020500000000000000" pitchFamily="18" charset="0"/>
                <a:ea typeface="University" panose="02020500000000000000" pitchFamily="18" charset="0"/>
                <a:cs typeface="University" panose="02020500000000000000" pitchFamily="18" charset="0"/>
              </a:rPr>
              <a:t>ư</a:t>
            </a:r>
            <a:r>
              <a:rPr lang="en-US" sz="4400" b="1">
                <a:solidFill>
                  <a:schemeClr val="bg1"/>
                </a:solidFill>
                <a:effectLst>
                  <a:glow rad="63500">
                    <a:schemeClr val="accent3">
                      <a:satMod val="175000"/>
                      <a:alpha val="40000"/>
                    </a:schemeClr>
                  </a:glow>
                  <a:reflection blurRad="6350" stA="55000" endA="300" endPos="45500" dir="5400000" sy="-100000" algn="bl" rotWithShape="0"/>
                </a:effectLst>
                <a:latin typeface="University" panose="02020500000000000000" pitchFamily="18" charset="0"/>
                <a:ea typeface="University" panose="02020500000000000000" pitchFamily="18" charset="0"/>
                <a:cs typeface="University" panose="02020500000000000000" pitchFamily="18" charset="0"/>
              </a:rPr>
              <a:t>ời đã lắng nghe</a:t>
            </a:r>
          </a:p>
        </p:txBody>
      </p:sp>
      <p:sp>
        <p:nvSpPr>
          <p:cNvPr id="2" name="Date Placeholder 1">
            <a:extLst>
              <a:ext uri="{FF2B5EF4-FFF2-40B4-BE49-F238E27FC236}">
                <a16:creationId xmlns:a16="http://schemas.microsoft.com/office/drawing/2014/main" id="{5F15DF1A-1D93-447C-8CAD-7A5C68539B33}"/>
              </a:ext>
            </a:extLst>
          </p:cNvPr>
          <p:cNvSpPr>
            <a:spLocks noGrp="1"/>
          </p:cNvSpPr>
          <p:nvPr>
            <p:ph type="dt" sz="half" idx="10"/>
          </p:nvPr>
        </p:nvSpPr>
        <p:spPr/>
        <p:txBody>
          <a:bodyPr/>
          <a:lstStyle/>
          <a:p>
            <a:fld id="{0FA44245-5A38-4B16-8BE5-DF3B25F95E14}" type="datetime1">
              <a:rPr lang="vi-VN" smtClean="0"/>
              <a:t>02/06/2019</a:t>
            </a:fld>
            <a:endParaRPr lang="vi-VN"/>
          </a:p>
        </p:txBody>
      </p:sp>
      <p:sp>
        <p:nvSpPr>
          <p:cNvPr id="3" name="Slide Number Placeholder 2">
            <a:extLst>
              <a:ext uri="{FF2B5EF4-FFF2-40B4-BE49-F238E27FC236}">
                <a16:creationId xmlns:a16="http://schemas.microsoft.com/office/drawing/2014/main" id="{B457EE03-55CE-41C1-9973-8D443F4A72F2}"/>
              </a:ext>
            </a:extLst>
          </p:cNvPr>
          <p:cNvSpPr>
            <a:spLocks noGrp="1"/>
          </p:cNvSpPr>
          <p:nvPr>
            <p:ph type="sldNum" sz="quarter" idx="12"/>
          </p:nvPr>
        </p:nvSpPr>
        <p:spPr/>
        <p:txBody>
          <a:bodyPr/>
          <a:lstStyle/>
          <a:p>
            <a:fld id="{13E96556-E26A-4B4C-A62E-531346E201EF}" type="slidenum">
              <a:rPr lang="vi-VN" smtClean="0"/>
              <a:t>51</a:t>
            </a:fld>
            <a:endParaRPr lang="vi-VN"/>
          </a:p>
        </p:txBody>
      </p:sp>
    </p:spTree>
    <p:extLst>
      <p:ext uri="{BB962C8B-B14F-4D97-AF65-F5344CB8AC3E}">
        <p14:creationId xmlns:p14="http://schemas.microsoft.com/office/powerpoint/2010/main" val="56703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p159:morph option="byCha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19000" fill="hold" grpId="0" nodeType="withEffect">
                                  <p:stCondLst>
                                    <p:cond delay="0"/>
                                  </p:stCondLst>
                                  <p:childTnLst>
                                    <p:animMotion origin="layout" path="M 3.05556E-6 3.33333E-6 L -0.0349 -1.57269 " pathEditMode="fixed" rAng="0" ptsTypes="AA">
                                      <p:cBhvr>
                                        <p:cTn id="6" dur="25000" fill="hold"/>
                                        <p:tgtEl>
                                          <p:spTgt spid="12"/>
                                        </p:tgtEl>
                                        <p:attrNameLst>
                                          <p:attrName>ppt_x</p:attrName>
                                          <p:attrName>ppt_y</p:attrName>
                                        </p:attrNameLst>
                                      </p:cBhvr>
                                      <p:rCtr x="-1007" y="-7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06" name="Freeform: Shape 105">
            <a:extLst>
              <a:ext uri="{FF2B5EF4-FFF2-40B4-BE49-F238E27FC236}">
                <a16:creationId xmlns:a16="http://schemas.microsoft.com/office/drawing/2014/main" id="{C30954C9-3B4B-4E3B-9787-54D831D21167}"/>
              </a:ext>
            </a:extLst>
          </p:cNvPr>
          <p:cNvSpPr/>
          <p:nvPr/>
        </p:nvSpPr>
        <p:spPr>
          <a:xfrm>
            <a:off x="-737311" y="2337258"/>
            <a:ext cx="10850120" cy="4817118"/>
          </a:xfrm>
          <a:custGeom>
            <a:avLst/>
            <a:gdLst>
              <a:gd name="connsiteX0" fmla="*/ 7915870 w 7915870"/>
              <a:gd name="connsiteY0" fmla="*/ 0 h 4120578"/>
              <a:gd name="connsiteX1" fmla="*/ 7915870 w 7915870"/>
              <a:gd name="connsiteY1" fmla="*/ 4120578 h 4120578"/>
              <a:gd name="connsiteX2" fmla="*/ 0 w 7915870"/>
              <a:gd name="connsiteY2" fmla="*/ 4120578 h 4120578"/>
              <a:gd name="connsiteX3" fmla="*/ 71795 w 7915870"/>
              <a:gd name="connsiteY3" fmla="*/ 4084767 h 4120578"/>
              <a:gd name="connsiteX4" fmla="*/ 2277395 w 7915870"/>
              <a:gd name="connsiteY4" fmla="*/ 3210661 h 4120578"/>
              <a:gd name="connsiteX5" fmla="*/ 3767528 w 7915870"/>
              <a:gd name="connsiteY5" fmla="*/ 3018750 h 4120578"/>
              <a:gd name="connsiteX6" fmla="*/ 4219084 w 7915870"/>
              <a:gd name="connsiteY6" fmla="*/ 2386572 h 4120578"/>
              <a:gd name="connsiteX7" fmla="*/ 5031884 w 7915870"/>
              <a:gd name="connsiteY7" fmla="*/ 1935016 h 4120578"/>
              <a:gd name="connsiteX8" fmla="*/ 6002728 w 7915870"/>
              <a:gd name="connsiteY8" fmla="*/ 1664083 h 4120578"/>
              <a:gd name="connsiteX9" fmla="*/ 6555884 w 7915870"/>
              <a:gd name="connsiteY9" fmla="*/ 377150 h 4120578"/>
              <a:gd name="connsiteX10" fmla="*/ 7729223 w 7915870"/>
              <a:gd name="connsiteY10" fmla="*/ 30722 h 4120578"/>
              <a:gd name="connsiteX11" fmla="*/ 7915870 w 7915870"/>
              <a:gd name="connsiteY11" fmla="*/ 0 h 412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5870" h="4120578">
                <a:moveTo>
                  <a:pt x="7915870" y="0"/>
                </a:moveTo>
                <a:lnTo>
                  <a:pt x="7915870" y="4120578"/>
                </a:lnTo>
                <a:lnTo>
                  <a:pt x="0" y="4120578"/>
                </a:lnTo>
                <a:lnTo>
                  <a:pt x="71795" y="4084767"/>
                </a:lnTo>
                <a:cubicBezTo>
                  <a:pt x="720204" y="3768549"/>
                  <a:pt x="1701191" y="3385168"/>
                  <a:pt x="2277395" y="3210661"/>
                </a:cubicBezTo>
                <a:cubicBezTo>
                  <a:pt x="2935914" y="3011224"/>
                  <a:pt x="3443913" y="3156098"/>
                  <a:pt x="3767528" y="3018750"/>
                </a:cubicBezTo>
                <a:cubicBezTo>
                  <a:pt x="4091143" y="2881402"/>
                  <a:pt x="4008358" y="2567194"/>
                  <a:pt x="4219084" y="2386572"/>
                </a:cubicBezTo>
                <a:cubicBezTo>
                  <a:pt x="4429810" y="2205950"/>
                  <a:pt x="4734610" y="2055431"/>
                  <a:pt x="5031884" y="1935016"/>
                </a:cubicBezTo>
                <a:cubicBezTo>
                  <a:pt x="5329158" y="1814601"/>
                  <a:pt x="5748728" y="1923727"/>
                  <a:pt x="6002728" y="1664083"/>
                </a:cubicBezTo>
                <a:cubicBezTo>
                  <a:pt x="6256728" y="1404439"/>
                  <a:pt x="6077988" y="676305"/>
                  <a:pt x="6555884" y="377150"/>
                </a:cubicBezTo>
                <a:cubicBezTo>
                  <a:pt x="6794832" y="227572"/>
                  <a:pt x="7264732" y="113743"/>
                  <a:pt x="7729223" y="30722"/>
                </a:cubicBezTo>
                <a:lnTo>
                  <a:pt x="7915870" y="0"/>
                </a:lnTo>
                <a:close/>
              </a:path>
            </a:pathLst>
          </a:custGeom>
          <a:gradFill>
            <a:gsLst>
              <a:gs pos="48100">
                <a:srgbClr val="9E1479"/>
              </a:gs>
              <a:gs pos="0">
                <a:srgbClr val="3E0D8D"/>
              </a:gs>
              <a:gs pos="100000">
                <a:srgbClr val="FFE687"/>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123C59CD-C87A-4B4D-A4CC-5F53D90DB060}"/>
              </a:ext>
            </a:extLst>
          </p:cNvPr>
          <p:cNvSpPr/>
          <p:nvPr/>
        </p:nvSpPr>
        <p:spPr>
          <a:xfrm>
            <a:off x="-1412111" y="-577305"/>
            <a:ext cx="11063848" cy="5088917"/>
          </a:xfrm>
          <a:custGeom>
            <a:avLst/>
            <a:gdLst>
              <a:gd name="connsiteX0" fmla="*/ 0 w 6681273"/>
              <a:gd name="connsiteY0" fmla="*/ 0 h 4522404"/>
              <a:gd name="connsiteX1" fmla="*/ 6681273 w 6681273"/>
              <a:gd name="connsiteY1" fmla="*/ 0 h 4522404"/>
              <a:gd name="connsiteX2" fmla="*/ 6592925 w 6681273"/>
              <a:gd name="connsiteY2" fmla="*/ 166827 h 4522404"/>
              <a:gd name="connsiteX3" fmla="*/ 5792997 w 6681273"/>
              <a:gd name="connsiteY3" fmla="*/ 1290168 h 4522404"/>
              <a:gd name="connsiteX4" fmla="*/ 4190040 w 6681273"/>
              <a:gd name="connsiteY4" fmla="*/ 1567960 h 4522404"/>
              <a:gd name="connsiteX5" fmla="*/ 3121402 w 6681273"/>
              <a:gd name="connsiteY5" fmla="*/ 2528659 h 4522404"/>
              <a:gd name="connsiteX6" fmla="*/ 1819000 w 6681273"/>
              <a:gd name="connsiteY6" fmla="*/ 3072669 h 4522404"/>
              <a:gd name="connsiteX7" fmla="*/ 1201194 w 6681273"/>
              <a:gd name="connsiteY7" fmla="*/ 4172264 h 4522404"/>
              <a:gd name="connsiteX8" fmla="*/ 56812 w 6681273"/>
              <a:gd name="connsiteY8" fmla="*/ 4512269 h 4522404"/>
              <a:gd name="connsiteX9" fmla="*/ 0 w 6681273"/>
              <a:gd name="connsiteY9" fmla="*/ 4522404 h 4522404"/>
              <a:gd name="connsiteX10" fmla="*/ 0 w 6681273"/>
              <a:gd name="connsiteY10" fmla="*/ 0 h 452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81273" h="4522404">
                <a:moveTo>
                  <a:pt x="0" y="0"/>
                </a:moveTo>
                <a:lnTo>
                  <a:pt x="6681273" y="0"/>
                </a:lnTo>
                <a:lnTo>
                  <a:pt x="6592925" y="166827"/>
                </a:lnTo>
                <a:cubicBezTo>
                  <a:pt x="6326882" y="635708"/>
                  <a:pt x="5959798" y="1078327"/>
                  <a:pt x="5792997" y="1290168"/>
                </a:cubicBezTo>
                <a:cubicBezTo>
                  <a:pt x="5411738" y="1774376"/>
                  <a:pt x="4635305" y="1361545"/>
                  <a:pt x="4190040" y="1567960"/>
                </a:cubicBezTo>
                <a:cubicBezTo>
                  <a:pt x="3744775" y="1774375"/>
                  <a:pt x="3516575" y="2277874"/>
                  <a:pt x="3121402" y="2528659"/>
                </a:cubicBezTo>
                <a:cubicBezTo>
                  <a:pt x="2726229" y="2779444"/>
                  <a:pt x="2139034" y="2798735"/>
                  <a:pt x="1819000" y="3072669"/>
                </a:cubicBezTo>
                <a:cubicBezTo>
                  <a:pt x="1498965" y="3346603"/>
                  <a:pt x="1732730" y="3983211"/>
                  <a:pt x="1201194" y="4172264"/>
                </a:cubicBezTo>
                <a:cubicBezTo>
                  <a:pt x="968647" y="4254975"/>
                  <a:pt x="519837" y="4418550"/>
                  <a:pt x="56812" y="4512269"/>
                </a:cubicBezTo>
                <a:lnTo>
                  <a:pt x="0" y="4522404"/>
                </a:lnTo>
                <a:lnTo>
                  <a:pt x="0" y="0"/>
                </a:lnTo>
                <a:close/>
              </a:path>
            </a:pathLst>
          </a:custGeom>
          <a:gradFill>
            <a:gsLst>
              <a:gs pos="34000">
                <a:srgbClr val="9E1479"/>
              </a:gs>
              <a:gs pos="0">
                <a:srgbClr val="3E0D8D"/>
              </a:gs>
              <a:gs pos="80000">
                <a:srgbClr val="FFE687"/>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6" name="Group 55">
            <a:extLst>
              <a:ext uri="{FF2B5EF4-FFF2-40B4-BE49-F238E27FC236}">
                <a16:creationId xmlns:a16="http://schemas.microsoft.com/office/drawing/2014/main" id="{4413DB03-B487-42FC-9C6C-4DF32332C5E8}"/>
              </a:ext>
            </a:extLst>
          </p:cNvPr>
          <p:cNvGrpSpPr/>
          <p:nvPr/>
        </p:nvGrpSpPr>
        <p:grpSpPr>
          <a:xfrm>
            <a:off x="1289612" y="144667"/>
            <a:ext cx="6564776" cy="6568667"/>
            <a:chOff x="1283823" y="155571"/>
            <a:chExt cx="6564776" cy="6568667"/>
          </a:xfrm>
        </p:grpSpPr>
        <p:grpSp>
          <p:nvGrpSpPr>
            <p:cNvPr id="60" name="Group 59">
              <a:extLst>
                <a:ext uri="{FF2B5EF4-FFF2-40B4-BE49-F238E27FC236}">
                  <a16:creationId xmlns:a16="http://schemas.microsoft.com/office/drawing/2014/main" id="{6775ECA5-C2DD-47F8-9075-B472B8FF7028}"/>
                </a:ext>
              </a:extLst>
            </p:cNvPr>
            <p:cNvGrpSpPr/>
            <p:nvPr/>
          </p:nvGrpSpPr>
          <p:grpSpPr>
            <a:xfrm>
              <a:off x="1283823" y="171037"/>
              <a:ext cx="6553200" cy="6553201"/>
              <a:chOff x="1283823" y="171037"/>
              <a:chExt cx="6553200" cy="6553201"/>
            </a:xfrm>
          </p:grpSpPr>
          <p:sp>
            <p:nvSpPr>
              <p:cNvPr id="95" name="Google Shape;113;p16">
                <a:extLst>
                  <a:ext uri="{FF2B5EF4-FFF2-40B4-BE49-F238E27FC236}">
                    <a16:creationId xmlns:a16="http://schemas.microsoft.com/office/drawing/2014/main" id="{EEB7A88F-31F9-47FB-A1FF-6EB188D28D15}"/>
                  </a:ext>
                </a:extLst>
              </p:cNvPr>
              <p:cNvSpPr/>
              <p:nvPr/>
            </p:nvSpPr>
            <p:spPr>
              <a:xfrm>
                <a:off x="1804160" y="691375"/>
                <a:ext cx="5512526" cy="5512526"/>
              </a:xfrm>
              <a:prstGeom prst="ellipse">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grpSp>
            <p:nvGrpSpPr>
              <p:cNvPr id="96" name="Group 95">
                <a:extLst>
                  <a:ext uri="{FF2B5EF4-FFF2-40B4-BE49-F238E27FC236}">
                    <a16:creationId xmlns:a16="http://schemas.microsoft.com/office/drawing/2014/main" id="{B0F5593A-6E94-4B70-B94A-1F5350F6FF89}"/>
                  </a:ext>
                </a:extLst>
              </p:cNvPr>
              <p:cNvGrpSpPr/>
              <p:nvPr/>
            </p:nvGrpSpPr>
            <p:grpSpPr>
              <a:xfrm>
                <a:off x="1283823" y="171037"/>
                <a:ext cx="6553200" cy="6553201"/>
                <a:chOff x="1283823" y="171037"/>
                <a:chExt cx="6553200" cy="6553201"/>
              </a:xfrm>
            </p:grpSpPr>
            <p:grpSp>
              <p:nvGrpSpPr>
                <p:cNvPr id="97" name="Group 96">
                  <a:extLst>
                    <a:ext uri="{FF2B5EF4-FFF2-40B4-BE49-F238E27FC236}">
                      <a16:creationId xmlns:a16="http://schemas.microsoft.com/office/drawing/2014/main" id="{C3AC120B-735C-4727-B870-ACE134DA4BE0}"/>
                    </a:ext>
                  </a:extLst>
                </p:cNvPr>
                <p:cNvGrpSpPr/>
                <p:nvPr/>
              </p:nvGrpSpPr>
              <p:grpSpPr>
                <a:xfrm>
                  <a:off x="4051662" y="171037"/>
                  <a:ext cx="1040675" cy="1040675"/>
                  <a:chOff x="5207182" y="152399"/>
                  <a:chExt cx="1040675" cy="1040675"/>
                </a:xfrm>
              </p:grpSpPr>
              <p:sp>
                <p:nvSpPr>
                  <p:cNvPr id="108" name="Google Shape;116;p16">
                    <a:extLst>
                      <a:ext uri="{FF2B5EF4-FFF2-40B4-BE49-F238E27FC236}">
                        <a16:creationId xmlns:a16="http://schemas.microsoft.com/office/drawing/2014/main" id="{18BADE4A-4299-40ED-B5EF-B49E8906860D}"/>
                      </a:ext>
                    </a:extLst>
                  </p:cNvPr>
                  <p:cNvSpPr/>
                  <p:nvPr/>
                </p:nvSpPr>
                <p:spPr>
                  <a:xfrm rot="16200000">
                    <a:off x="5207182" y="152399"/>
                    <a:ext cx="1040675" cy="1040675"/>
                  </a:xfrm>
                  <a:prstGeom prst="ellipse">
                    <a:avLst/>
                  </a:prstGeom>
                  <a:solidFill>
                    <a:srgbClr val="3E0D8D"/>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549976FC-AA73-4751-B88B-962E050E8A5C}"/>
                      </a:ext>
                    </a:extLst>
                  </p:cNvPr>
                  <p:cNvSpPr txBox="1"/>
                  <p:nvPr/>
                </p:nvSpPr>
                <p:spPr>
                  <a:xfrm>
                    <a:off x="5270319" y="173797"/>
                    <a:ext cx="914400" cy="1015663"/>
                  </a:xfrm>
                  <a:prstGeom prst="rect">
                    <a:avLst/>
                  </a:prstGeom>
                  <a:noFill/>
                </p:spPr>
                <p:txBody>
                  <a:bodyPr wrap="square" rtlCol="0">
                    <a:spAutoFit/>
                  </a:bodyPr>
                  <a:lstStyle/>
                  <a:p>
                    <a:pPr algn="ctr"/>
                    <a:r>
                      <a:rPr lang="en-US" sz="6000" b="1" dirty="0">
                        <a:solidFill>
                          <a:srgbClr val="FFE687"/>
                        </a:solidFill>
                        <a:latin typeface="Arial Rounded MT Bold" panose="020F0704030504030204" pitchFamily="34" charset="0"/>
                      </a:rPr>
                      <a:t>?</a:t>
                    </a:r>
                  </a:p>
                </p:txBody>
              </p:sp>
            </p:grpSp>
            <p:grpSp>
              <p:nvGrpSpPr>
                <p:cNvPr id="98" name="Group 97">
                  <a:extLst>
                    <a:ext uri="{FF2B5EF4-FFF2-40B4-BE49-F238E27FC236}">
                      <a16:creationId xmlns:a16="http://schemas.microsoft.com/office/drawing/2014/main" id="{2782E6EA-2AA8-4ACC-AC45-839378CEC3F3}"/>
                    </a:ext>
                  </a:extLst>
                </p:cNvPr>
                <p:cNvGrpSpPr/>
                <p:nvPr/>
              </p:nvGrpSpPr>
              <p:grpSpPr>
                <a:xfrm flipV="1">
                  <a:off x="4051662" y="5683563"/>
                  <a:ext cx="1040675" cy="1040675"/>
                  <a:chOff x="5207182" y="152399"/>
                  <a:chExt cx="1040675" cy="1040675"/>
                </a:xfrm>
              </p:grpSpPr>
              <p:sp>
                <p:nvSpPr>
                  <p:cNvPr id="105" name="Google Shape;116;p16">
                    <a:extLst>
                      <a:ext uri="{FF2B5EF4-FFF2-40B4-BE49-F238E27FC236}">
                        <a16:creationId xmlns:a16="http://schemas.microsoft.com/office/drawing/2014/main" id="{44F02BBC-1300-4DAE-B19A-5C12D09EECFD}"/>
                      </a:ext>
                    </a:extLst>
                  </p:cNvPr>
                  <p:cNvSpPr/>
                  <p:nvPr/>
                </p:nvSpPr>
                <p:spPr>
                  <a:xfrm rot="16200000">
                    <a:off x="5207182" y="152399"/>
                    <a:ext cx="1040675" cy="1040675"/>
                  </a:xfrm>
                  <a:prstGeom prst="ellipse">
                    <a:avLst/>
                  </a:prstGeom>
                  <a:solidFill>
                    <a:srgbClr val="3E0D8D"/>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D9F7BB3-C2D2-47A6-8F73-EA333C80752C}"/>
                      </a:ext>
                    </a:extLst>
                  </p:cNvPr>
                  <p:cNvSpPr txBox="1"/>
                  <p:nvPr/>
                </p:nvSpPr>
                <p:spPr>
                  <a:xfrm>
                    <a:off x="5270319" y="173797"/>
                    <a:ext cx="914400" cy="1015663"/>
                  </a:xfrm>
                  <a:prstGeom prst="rect">
                    <a:avLst/>
                  </a:prstGeom>
                  <a:noFill/>
                </p:spPr>
                <p:txBody>
                  <a:bodyPr wrap="square" rtlCol="0">
                    <a:spAutoFit/>
                  </a:bodyPr>
                  <a:lstStyle/>
                  <a:p>
                    <a:pPr algn="ctr"/>
                    <a:r>
                      <a:rPr lang="en-US" sz="6000" b="1" dirty="0">
                        <a:solidFill>
                          <a:srgbClr val="FFE687"/>
                        </a:solidFill>
                        <a:latin typeface="Arial Rounded MT Bold" panose="020F0704030504030204" pitchFamily="34" charset="0"/>
                      </a:rPr>
                      <a:t>?</a:t>
                    </a:r>
                  </a:p>
                </p:txBody>
              </p:sp>
            </p:grpSp>
            <p:grpSp>
              <p:nvGrpSpPr>
                <p:cNvPr id="99" name="Group 98">
                  <a:extLst>
                    <a:ext uri="{FF2B5EF4-FFF2-40B4-BE49-F238E27FC236}">
                      <a16:creationId xmlns:a16="http://schemas.microsoft.com/office/drawing/2014/main" id="{90D3E8B3-29EB-44EF-B9FA-1B87DD420B02}"/>
                    </a:ext>
                  </a:extLst>
                </p:cNvPr>
                <p:cNvGrpSpPr/>
                <p:nvPr/>
              </p:nvGrpSpPr>
              <p:grpSpPr>
                <a:xfrm rot="16200000">
                  <a:off x="1283823" y="2927300"/>
                  <a:ext cx="1040675" cy="1040675"/>
                  <a:chOff x="5207182" y="152399"/>
                  <a:chExt cx="1040675" cy="1040675"/>
                </a:xfrm>
              </p:grpSpPr>
              <p:sp>
                <p:nvSpPr>
                  <p:cNvPr id="103" name="Google Shape;116;p16">
                    <a:extLst>
                      <a:ext uri="{FF2B5EF4-FFF2-40B4-BE49-F238E27FC236}">
                        <a16:creationId xmlns:a16="http://schemas.microsoft.com/office/drawing/2014/main" id="{1AB55BE6-FD0B-4C17-A6DB-C19E7277BDDA}"/>
                      </a:ext>
                    </a:extLst>
                  </p:cNvPr>
                  <p:cNvSpPr/>
                  <p:nvPr/>
                </p:nvSpPr>
                <p:spPr>
                  <a:xfrm rot="16200000">
                    <a:off x="5207182" y="152399"/>
                    <a:ext cx="1040675" cy="1040675"/>
                  </a:xfrm>
                  <a:prstGeom prst="ellipse">
                    <a:avLst/>
                  </a:prstGeom>
                  <a:solidFill>
                    <a:srgbClr val="3E0D8D"/>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04" name="TextBox 103">
                    <a:extLst>
                      <a:ext uri="{FF2B5EF4-FFF2-40B4-BE49-F238E27FC236}">
                        <a16:creationId xmlns:a16="http://schemas.microsoft.com/office/drawing/2014/main" id="{758AF186-DD33-456F-85DC-818AE25CFD5A}"/>
                      </a:ext>
                    </a:extLst>
                  </p:cNvPr>
                  <p:cNvSpPr txBox="1"/>
                  <p:nvPr/>
                </p:nvSpPr>
                <p:spPr>
                  <a:xfrm>
                    <a:off x="5270319" y="173797"/>
                    <a:ext cx="914400" cy="1015663"/>
                  </a:xfrm>
                  <a:prstGeom prst="rect">
                    <a:avLst/>
                  </a:prstGeom>
                  <a:noFill/>
                </p:spPr>
                <p:txBody>
                  <a:bodyPr wrap="square" rtlCol="0">
                    <a:spAutoFit/>
                  </a:bodyPr>
                  <a:lstStyle/>
                  <a:p>
                    <a:pPr algn="ctr"/>
                    <a:r>
                      <a:rPr lang="en-US" sz="6000" b="1" dirty="0">
                        <a:solidFill>
                          <a:srgbClr val="FFE687"/>
                        </a:solidFill>
                        <a:latin typeface="Arial Rounded MT Bold" panose="020F0704030504030204" pitchFamily="34" charset="0"/>
                      </a:rPr>
                      <a:t>?</a:t>
                    </a:r>
                  </a:p>
                </p:txBody>
              </p:sp>
            </p:grpSp>
            <p:grpSp>
              <p:nvGrpSpPr>
                <p:cNvPr id="100" name="Group 99">
                  <a:extLst>
                    <a:ext uri="{FF2B5EF4-FFF2-40B4-BE49-F238E27FC236}">
                      <a16:creationId xmlns:a16="http://schemas.microsoft.com/office/drawing/2014/main" id="{ECDA40F7-3080-4217-9C08-248FD7C32B98}"/>
                    </a:ext>
                  </a:extLst>
                </p:cNvPr>
                <p:cNvGrpSpPr/>
                <p:nvPr/>
              </p:nvGrpSpPr>
              <p:grpSpPr>
                <a:xfrm rot="16200000" flipV="1">
                  <a:off x="6796348" y="2908662"/>
                  <a:ext cx="1040675" cy="1040675"/>
                  <a:chOff x="5207182" y="152399"/>
                  <a:chExt cx="1040675" cy="1040675"/>
                </a:xfrm>
              </p:grpSpPr>
              <p:sp>
                <p:nvSpPr>
                  <p:cNvPr id="101" name="Google Shape;116;p16">
                    <a:extLst>
                      <a:ext uri="{FF2B5EF4-FFF2-40B4-BE49-F238E27FC236}">
                        <a16:creationId xmlns:a16="http://schemas.microsoft.com/office/drawing/2014/main" id="{B6F646BC-1D74-4035-B76C-9D0BBEA2AE7F}"/>
                      </a:ext>
                    </a:extLst>
                  </p:cNvPr>
                  <p:cNvSpPr/>
                  <p:nvPr/>
                </p:nvSpPr>
                <p:spPr>
                  <a:xfrm rot="16200000">
                    <a:off x="5207182" y="152399"/>
                    <a:ext cx="1040675" cy="1040675"/>
                  </a:xfrm>
                  <a:prstGeom prst="ellipse">
                    <a:avLst/>
                  </a:prstGeom>
                  <a:solidFill>
                    <a:srgbClr val="3E0D8D"/>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02" name="TextBox 101">
                    <a:extLst>
                      <a:ext uri="{FF2B5EF4-FFF2-40B4-BE49-F238E27FC236}">
                        <a16:creationId xmlns:a16="http://schemas.microsoft.com/office/drawing/2014/main" id="{C857C53E-2B63-427B-BB9E-425D54A56F71}"/>
                      </a:ext>
                    </a:extLst>
                  </p:cNvPr>
                  <p:cNvSpPr txBox="1"/>
                  <p:nvPr/>
                </p:nvSpPr>
                <p:spPr>
                  <a:xfrm>
                    <a:off x="5270319" y="173797"/>
                    <a:ext cx="914400" cy="1015663"/>
                  </a:xfrm>
                  <a:prstGeom prst="rect">
                    <a:avLst/>
                  </a:prstGeom>
                  <a:noFill/>
                </p:spPr>
                <p:txBody>
                  <a:bodyPr wrap="square" rtlCol="0">
                    <a:spAutoFit/>
                  </a:bodyPr>
                  <a:lstStyle/>
                  <a:p>
                    <a:pPr algn="ctr"/>
                    <a:r>
                      <a:rPr lang="en-US" sz="6000" b="1" dirty="0">
                        <a:solidFill>
                          <a:srgbClr val="FFE687"/>
                        </a:solidFill>
                        <a:latin typeface="Arial Rounded MT Bold" panose="020F0704030504030204" pitchFamily="34" charset="0"/>
                      </a:rPr>
                      <a:t>?</a:t>
                    </a:r>
                  </a:p>
                </p:txBody>
              </p:sp>
            </p:grpSp>
          </p:grpSp>
        </p:grpSp>
        <p:grpSp>
          <p:nvGrpSpPr>
            <p:cNvPr id="61" name="Group 60">
              <a:extLst>
                <a:ext uri="{FF2B5EF4-FFF2-40B4-BE49-F238E27FC236}">
                  <a16:creationId xmlns:a16="http://schemas.microsoft.com/office/drawing/2014/main" id="{AEF17479-7D15-4968-A19A-F70FFAD11622}"/>
                </a:ext>
              </a:extLst>
            </p:cNvPr>
            <p:cNvGrpSpPr/>
            <p:nvPr/>
          </p:nvGrpSpPr>
          <p:grpSpPr>
            <a:xfrm rot="2700000">
              <a:off x="1295399" y="155570"/>
              <a:ext cx="6553200" cy="6553201"/>
              <a:chOff x="1283823" y="171037"/>
              <a:chExt cx="6553200" cy="6553201"/>
            </a:xfrm>
          </p:grpSpPr>
          <p:grpSp>
            <p:nvGrpSpPr>
              <p:cNvPr id="62" name="Group 61">
                <a:extLst>
                  <a:ext uri="{FF2B5EF4-FFF2-40B4-BE49-F238E27FC236}">
                    <a16:creationId xmlns:a16="http://schemas.microsoft.com/office/drawing/2014/main" id="{46FED186-CE73-4C05-89A8-DC1463429B78}"/>
                  </a:ext>
                </a:extLst>
              </p:cNvPr>
              <p:cNvGrpSpPr/>
              <p:nvPr/>
            </p:nvGrpSpPr>
            <p:grpSpPr>
              <a:xfrm>
                <a:off x="4051662" y="171037"/>
                <a:ext cx="1040675" cy="1040675"/>
                <a:chOff x="5207182" y="152399"/>
                <a:chExt cx="1040675" cy="1040675"/>
              </a:xfrm>
            </p:grpSpPr>
            <p:sp>
              <p:nvSpPr>
                <p:cNvPr id="93" name="Google Shape;116;p16">
                  <a:extLst>
                    <a:ext uri="{FF2B5EF4-FFF2-40B4-BE49-F238E27FC236}">
                      <a16:creationId xmlns:a16="http://schemas.microsoft.com/office/drawing/2014/main" id="{9B16BACC-846E-48CC-AE22-7DB87162777A}"/>
                    </a:ext>
                  </a:extLst>
                </p:cNvPr>
                <p:cNvSpPr/>
                <p:nvPr/>
              </p:nvSpPr>
              <p:spPr>
                <a:xfrm rot="16200000">
                  <a:off x="5207182" y="152399"/>
                  <a:ext cx="1040675" cy="1040675"/>
                </a:xfrm>
                <a:prstGeom prst="ellipse">
                  <a:avLst/>
                </a:prstGeom>
                <a:solidFill>
                  <a:srgbClr val="3E0D8D"/>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94" name="TextBox 93">
                  <a:extLst>
                    <a:ext uri="{FF2B5EF4-FFF2-40B4-BE49-F238E27FC236}">
                      <a16:creationId xmlns:a16="http://schemas.microsoft.com/office/drawing/2014/main" id="{53A48673-706C-4F25-A576-10DAB12D74CC}"/>
                    </a:ext>
                  </a:extLst>
                </p:cNvPr>
                <p:cNvSpPr txBox="1"/>
                <p:nvPr/>
              </p:nvSpPr>
              <p:spPr>
                <a:xfrm>
                  <a:off x="5270319" y="173797"/>
                  <a:ext cx="914400" cy="1015663"/>
                </a:xfrm>
                <a:prstGeom prst="rect">
                  <a:avLst/>
                </a:prstGeom>
                <a:noFill/>
              </p:spPr>
              <p:txBody>
                <a:bodyPr wrap="square" rtlCol="0">
                  <a:spAutoFit/>
                </a:bodyPr>
                <a:lstStyle/>
                <a:p>
                  <a:pPr algn="ctr"/>
                  <a:r>
                    <a:rPr lang="en-US" sz="6000" b="1" dirty="0">
                      <a:solidFill>
                        <a:srgbClr val="FFE687"/>
                      </a:solidFill>
                      <a:latin typeface="Arial Rounded MT Bold" panose="020F0704030504030204" pitchFamily="34" charset="0"/>
                    </a:rPr>
                    <a:t>?</a:t>
                  </a:r>
                </a:p>
              </p:txBody>
            </p:sp>
          </p:grpSp>
          <p:grpSp>
            <p:nvGrpSpPr>
              <p:cNvPr id="63" name="Group 62">
                <a:extLst>
                  <a:ext uri="{FF2B5EF4-FFF2-40B4-BE49-F238E27FC236}">
                    <a16:creationId xmlns:a16="http://schemas.microsoft.com/office/drawing/2014/main" id="{ED56E815-07AA-40D4-B691-F314E7E13BC4}"/>
                  </a:ext>
                </a:extLst>
              </p:cNvPr>
              <p:cNvGrpSpPr/>
              <p:nvPr/>
            </p:nvGrpSpPr>
            <p:grpSpPr>
              <a:xfrm flipV="1">
                <a:off x="4051662" y="5683563"/>
                <a:ext cx="1040675" cy="1040675"/>
                <a:chOff x="5207182" y="152399"/>
                <a:chExt cx="1040675" cy="1040675"/>
              </a:xfrm>
            </p:grpSpPr>
            <p:sp>
              <p:nvSpPr>
                <p:cNvPr id="91" name="Google Shape;116;p16">
                  <a:extLst>
                    <a:ext uri="{FF2B5EF4-FFF2-40B4-BE49-F238E27FC236}">
                      <a16:creationId xmlns:a16="http://schemas.microsoft.com/office/drawing/2014/main" id="{2B8E62E2-7281-41D5-AC4D-46E5CC1524A9}"/>
                    </a:ext>
                  </a:extLst>
                </p:cNvPr>
                <p:cNvSpPr/>
                <p:nvPr/>
              </p:nvSpPr>
              <p:spPr>
                <a:xfrm rot="16200000">
                  <a:off x="5207182" y="152399"/>
                  <a:ext cx="1040675" cy="1040675"/>
                </a:xfrm>
                <a:prstGeom prst="ellipse">
                  <a:avLst/>
                </a:prstGeom>
                <a:solidFill>
                  <a:srgbClr val="3E0D8D"/>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12037F9-5E06-43EF-910E-520A05BE85DC}"/>
                    </a:ext>
                  </a:extLst>
                </p:cNvPr>
                <p:cNvSpPr txBox="1"/>
                <p:nvPr/>
              </p:nvSpPr>
              <p:spPr>
                <a:xfrm>
                  <a:off x="5270319" y="173797"/>
                  <a:ext cx="914400" cy="1015663"/>
                </a:xfrm>
                <a:prstGeom prst="rect">
                  <a:avLst/>
                </a:prstGeom>
                <a:noFill/>
              </p:spPr>
              <p:txBody>
                <a:bodyPr wrap="square" rtlCol="0">
                  <a:spAutoFit/>
                </a:bodyPr>
                <a:lstStyle/>
                <a:p>
                  <a:pPr algn="ctr"/>
                  <a:r>
                    <a:rPr lang="en-US" sz="6000" b="1" dirty="0">
                      <a:solidFill>
                        <a:srgbClr val="FFE687"/>
                      </a:solidFill>
                      <a:latin typeface="Arial Rounded MT Bold" panose="020F0704030504030204" pitchFamily="34" charset="0"/>
                    </a:rPr>
                    <a:t>?</a:t>
                  </a:r>
                </a:p>
              </p:txBody>
            </p:sp>
          </p:grpSp>
          <p:grpSp>
            <p:nvGrpSpPr>
              <p:cNvPr id="64" name="Group 63">
                <a:extLst>
                  <a:ext uri="{FF2B5EF4-FFF2-40B4-BE49-F238E27FC236}">
                    <a16:creationId xmlns:a16="http://schemas.microsoft.com/office/drawing/2014/main" id="{9CDB310D-4D0B-4661-858B-B3462D6EDD9B}"/>
                  </a:ext>
                </a:extLst>
              </p:cNvPr>
              <p:cNvGrpSpPr/>
              <p:nvPr/>
            </p:nvGrpSpPr>
            <p:grpSpPr>
              <a:xfrm rot="16200000">
                <a:off x="1283823" y="2927300"/>
                <a:ext cx="1040675" cy="1040675"/>
                <a:chOff x="5207182" y="152399"/>
                <a:chExt cx="1040675" cy="1040675"/>
              </a:xfrm>
            </p:grpSpPr>
            <p:sp>
              <p:nvSpPr>
                <p:cNvPr id="68" name="Google Shape;116;p16">
                  <a:extLst>
                    <a:ext uri="{FF2B5EF4-FFF2-40B4-BE49-F238E27FC236}">
                      <a16:creationId xmlns:a16="http://schemas.microsoft.com/office/drawing/2014/main" id="{20E86650-601A-4F35-916A-7A04CA4CA073}"/>
                    </a:ext>
                  </a:extLst>
                </p:cNvPr>
                <p:cNvSpPr/>
                <p:nvPr/>
              </p:nvSpPr>
              <p:spPr>
                <a:xfrm rot="16200000">
                  <a:off x="5207182" y="152399"/>
                  <a:ext cx="1040675" cy="1040675"/>
                </a:xfrm>
                <a:prstGeom prst="ellipse">
                  <a:avLst/>
                </a:prstGeom>
                <a:solidFill>
                  <a:srgbClr val="3E0D8D"/>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90" name="TextBox 89">
                  <a:extLst>
                    <a:ext uri="{FF2B5EF4-FFF2-40B4-BE49-F238E27FC236}">
                      <a16:creationId xmlns:a16="http://schemas.microsoft.com/office/drawing/2014/main" id="{352AC39C-A223-40E7-ACF3-B4BCA98918E6}"/>
                    </a:ext>
                  </a:extLst>
                </p:cNvPr>
                <p:cNvSpPr txBox="1"/>
                <p:nvPr/>
              </p:nvSpPr>
              <p:spPr>
                <a:xfrm>
                  <a:off x="5270319" y="173797"/>
                  <a:ext cx="914400" cy="1015663"/>
                </a:xfrm>
                <a:prstGeom prst="rect">
                  <a:avLst/>
                </a:prstGeom>
                <a:noFill/>
              </p:spPr>
              <p:txBody>
                <a:bodyPr wrap="square" rtlCol="0">
                  <a:spAutoFit/>
                </a:bodyPr>
                <a:lstStyle/>
                <a:p>
                  <a:pPr algn="ctr"/>
                  <a:r>
                    <a:rPr lang="en-US" sz="6000" b="1" dirty="0">
                      <a:solidFill>
                        <a:srgbClr val="FFE687"/>
                      </a:solidFill>
                      <a:latin typeface="Arial Rounded MT Bold" panose="020F0704030504030204" pitchFamily="34" charset="0"/>
                    </a:rPr>
                    <a:t>?</a:t>
                  </a:r>
                </a:p>
              </p:txBody>
            </p:sp>
          </p:grpSp>
          <p:grpSp>
            <p:nvGrpSpPr>
              <p:cNvPr id="65" name="Group 64">
                <a:extLst>
                  <a:ext uri="{FF2B5EF4-FFF2-40B4-BE49-F238E27FC236}">
                    <a16:creationId xmlns:a16="http://schemas.microsoft.com/office/drawing/2014/main" id="{8B409AA4-14E8-4C25-A787-DAA8F2A76E85}"/>
                  </a:ext>
                </a:extLst>
              </p:cNvPr>
              <p:cNvGrpSpPr/>
              <p:nvPr/>
            </p:nvGrpSpPr>
            <p:grpSpPr>
              <a:xfrm rot="16200000" flipV="1">
                <a:off x="6796348" y="2908662"/>
                <a:ext cx="1040675" cy="1040675"/>
                <a:chOff x="5207182" y="152399"/>
                <a:chExt cx="1040675" cy="1040675"/>
              </a:xfrm>
            </p:grpSpPr>
            <p:sp>
              <p:nvSpPr>
                <p:cNvPr id="66" name="Google Shape;116;p16">
                  <a:extLst>
                    <a:ext uri="{FF2B5EF4-FFF2-40B4-BE49-F238E27FC236}">
                      <a16:creationId xmlns:a16="http://schemas.microsoft.com/office/drawing/2014/main" id="{CD6C0F41-BA29-4558-A7EC-8CC5B145EF28}"/>
                    </a:ext>
                  </a:extLst>
                </p:cNvPr>
                <p:cNvSpPr/>
                <p:nvPr/>
              </p:nvSpPr>
              <p:spPr>
                <a:xfrm rot="16200000">
                  <a:off x="5207182" y="152399"/>
                  <a:ext cx="1040675" cy="1040675"/>
                </a:xfrm>
                <a:prstGeom prst="ellipse">
                  <a:avLst/>
                </a:prstGeom>
                <a:solidFill>
                  <a:srgbClr val="3E0D8D"/>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AA258E1F-4F46-426A-AF9C-47445D3A3ABE}"/>
                    </a:ext>
                  </a:extLst>
                </p:cNvPr>
                <p:cNvSpPr txBox="1"/>
                <p:nvPr/>
              </p:nvSpPr>
              <p:spPr>
                <a:xfrm>
                  <a:off x="5270319" y="173797"/>
                  <a:ext cx="914400" cy="1015663"/>
                </a:xfrm>
                <a:prstGeom prst="rect">
                  <a:avLst/>
                </a:prstGeom>
                <a:noFill/>
              </p:spPr>
              <p:txBody>
                <a:bodyPr wrap="square" rtlCol="0">
                  <a:spAutoFit/>
                </a:bodyPr>
                <a:lstStyle/>
                <a:p>
                  <a:pPr algn="ctr"/>
                  <a:r>
                    <a:rPr lang="en-US" sz="6000" b="1" dirty="0">
                      <a:solidFill>
                        <a:srgbClr val="FFE687"/>
                      </a:solidFill>
                      <a:latin typeface="Arial Rounded MT Bold" panose="020F0704030504030204" pitchFamily="34" charset="0"/>
                    </a:rPr>
                    <a:t>?</a:t>
                  </a:r>
                </a:p>
              </p:txBody>
            </p:sp>
          </p:grpSp>
        </p:grpSp>
      </p:grpSp>
      <p:sp>
        <p:nvSpPr>
          <p:cNvPr id="110" name="Google Shape;110;p16"/>
          <p:cNvSpPr/>
          <p:nvPr/>
        </p:nvSpPr>
        <p:spPr>
          <a:xfrm rot="-1896136">
            <a:off x="4936356" y="3330743"/>
            <a:ext cx="397246" cy="1424444"/>
          </a:xfrm>
          <a:prstGeom prst="roundRect">
            <a:avLst>
              <a:gd name="adj" fmla="val 50000"/>
            </a:avLst>
          </a:prstGeom>
          <a:gradFill>
            <a:gsLst>
              <a:gs pos="0">
                <a:srgbClr val="9E1479"/>
              </a:gs>
              <a:gs pos="8000">
                <a:srgbClr val="9E1479"/>
              </a:gs>
              <a:gs pos="99000">
                <a:srgbClr val="3E0D8D"/>
              </a:gs>
              <a:gs pos="100000">
                <a:srgbClr val="3E0D8D"/>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p16"/>
          <p:cNvSpPr/>
          <p:nvPr/>
        </p:nvSpPr>
        <p:spPr>
          <a:xfrm>
            <a:off x="4059967" y="2936156"/>
            <a:ext cx="397245" cy="705153"/>
          </a:xfrm>
          <a:prstGeom prst="roundRect">
            <a:avLst>
              <a:gd name="adj" fmla="val 50000"/>
            </a:avLst>
          </a:prstGeom>
          <a:gradFill>
            <a:gsLst>
              <a:gs pos="0">
                <a:srgbClr val="FFE687"/>
              </a:gs>
              <a:gs pos="8000">
                <a:srgbClr val="FFE687"/>
              </a:gs>
              <a:gs pos="99000">
                <a:srgbClr val="F9325E"/>
              </a:gs>
              <a:gs pos="100000">
                <a:srgbClr val="F9325E"/>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 name="Google Shape;122;p16"/>
          <p:cNvSpPr/>
          <p:nvPr/>
        </p:nvSpPr>
        <p:spPr>
          <a:xfrm>
            <a:off x="4592593" y="2383076"/>
            <a:ext cx="190313" cy="190313"/>
          </a:xfrm>
          <a:prstGeom prst="ellipse">
            <a:avLst/>
          </a:prstGeom>
          <a:gradFill>
            <a:gsLst>
              <a:gs pos="0">
                <a:srgbClr val="FFE687"/>
              </a:gs>
              <a:gs pos="8000">
                <a:srgbClr val="FFE687"/>
              </a:gs>
              <a:gs pos="99000">
                <a:srgbClr val="F9325E"/>
              </a:gs>
              <a:gs pos="100000">
                <a:srgbClr val="F9325E"/>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 name="Google Shape;123;p16"/>
          <p:cNvSpPr/>
          <p:nvPr/>
        </p:nvSpPr>
        <p:spPr>
          <a:xfrm>
            <a:off x="3734275" y="2383075"/>
            <a:ext cx="190313" cy="190313"/>
          </a:xfrm>
          <a:prstGeom prst="ellipse">
            <a:avLst/>
          </a:prstGeom>
          <a:gradFill>
            <a:gsLst>
              <a:gs pos="0">
                <a:srgbClr val="FFE687"/>
              </a:gs>
              <a:gs pos="36000">
                <a:srgbClr val="FFE687"/>
              </a:gs>
              <a:gs pos="100000">
                <a:srgbClr val="F9325E"/>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 name="Google Shape;124;p16"/>
          <p:cNvSpPr/>
          <p:nvPr/>
        </p:nvSpPr>
        <p:spPr>
          <a:xfrm>
            <a:off x="3820850" y="1757686"/>
            <a:ext cx="866899" cy="1448549"/>
          </a:xfrm>
          <a:prstGeom prst="roundRect">
            <a:avLst>
              <a:gd name="adj" fmla="val 50000"/>
            </a:avLst>
          </a:prstGeom>
          <a:gradFill>
            <a:gsLst>
              <a:gs pos="0">
                <a:srgbClr val="FFE687"/>
              </a:gs>
              <a:gs pos="100000">
                <a:srgbClr val="F9325E"/>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16"/>
          <p:cNvSpPr/>
          <p:nvPr/>
        </p:nvSpPr>
        <p:spPr>
          <a:xfrm>
            <a:off x="4009455" y="2343292"/>
            <a:ext cx="119133" cy="2698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26;p16"/>
          <p:cNvSpPr/>
          <p:nvPr/>
        </p:nvSpPr>
        <p:spPr>
          <a:xfrm>
            <a:off x="4092268" y="1623317"/>
            <a:ext cx="718882" cy="443754"/>
          </a:xfrm>
          <a:prstGeom prst="roundRect">
            <a:avLst>
              <a:gd name="adj" fmla="val 50000"/>
            </a:avLst>
          </a:prstGeom>
          <a:gradFill>
            <a:gsLst>
              <a:gs pos="0">
                <a:srgbClr val="3E0D8D"/>
              </a:gs>
              <a:gs pos="50400">
                <a:srgbClr val="9E1479"/>
              </a:gs>
              <a:gs pos="100000">
                <a:srgbClr val="F9325E"/>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 name="Google Shape;127;p16"/>
          <p:cNvSpPr/>
          <p:nvPr/>
        </p:nvSpPr>
        <p:spPr>
          <a:xfrm>
            <a:off x="4564350" y="1939323"/>
            <a:ext cx="246800" cy="443754"/>
          </a:xfrm>
          <a:prstGeom prst="roundRect">
            <a:avLst>
              <a:gd name="adj" fmla="val 50000"/>
            </a:avLst>
          </a:prstGeom>
          <a:gradFill>
            <a:gsLst>
              <a:gs pos="0">
                <a:srgbClr val="9E1479"/>
              </a:gs>
              <a:gs pos="100000">
                <a:srgbClr val="9E1479"/>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 name="Google Shape;128;p16"/>
          <p:cNvSpPr/>
          <p:nvPr/>
        </p:nvSpPr>
        <p:spPr>
          <a:xfrm>
            <a:off x="4374786" y="2347024"/>
            <a:ext cx="119133" cy="2698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Google Shape;130;p16"/>
          <p:cNvSpPr/>
          <p:nvPr/>
        </p:nvSpPr>
        <p:spPr>
          <a:xfrm>
            <a:off x="4269332" y="2939888"/>
            <a:ext cx="140993" cy="94229"/>
          </a:xfrm>
          <a:prstGeom prst="ellipse">
            <a:avLst/>
          </a:prstGeom>
          <a:gradFill>
            <a:gsLst>
              <a:gs pos="0">
                <a:srgbClr val="F9325E"/>
              </a:gs>
              <a:gs pos="8000">
                <a:srgbClr val="F9325E"/>
              </a:gs>
              <a:gs pos="99000">
                <a:srgbClr val="3E0D8D"/>
              </a:gs>
              <a:gs pos="100000">
                <a:srgbClr val="3E0D8D"/>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 name="Google Shape;131;p16"/>
          <p:cNvSpPr/>
          <p:nvPr/>
        </p:nvSpPr>
        <p:spPr>
          <a:xfrm>
            <a:off x="3475138" y="3347782"/>
            <a:ext cx="1588388" cy="2023903"/>
          </a:xfrm>
          <a:prstGeom prst="roundRect">
            <a:avLst>
              <a:gd name="adj" fmla="val 31211"/>
            </a:avLst>
          </a:prstGeom>
          <a:gradFill>
            <a:gsLst>
              <a:gs pos="0">
                <a:srgbClr val="9E1479"/>
              </a:gs>
              <a:gs pos="8000">
                <a:srgbClr val="9E1479"/>
              </a:gs>
              <a:gs pos="99000">
                <a:srgbClr val="3E0D8D"/>
              </a:gs>
              <a:gs pos="100000">
                <a:srgbClr val="3E0D8D"/>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16"/>
          <p:cNvSpPr/>
          <p:nvPr/>
        </p:nvSpPr>
        <p:spPr>
          <a:xfrm rot="1860302">
            <a:off x="3199793" y="3316317"/>
            <a:ext cx="397246" cy="1424444"/>
          </a:xfrm>
          <a:prstGeom prst="roundRect">
            <a:avLst>
              <a:gd name="adj" fmla="val 50000"/>
            </a:avLst>
          </a:prstGeom>
          <a:gradFill>
            <a:gsLst>
              <a:gs pos="0">
                <a:srgbClr val="9E1479"/>
              </a:gs>
              <a:gs pos="8000">
                <a:srgbClr val="9E1479"/>
              </a:gs>
              <a:gs pos="99000">
                <a:srgbClr val="3E0D8D"/>
              </a:gs>
              <a:gs pos="100000">
                <a:srgbClr val="3E0D8D"/>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 name="Google Shape;133;p16"/>
          <p:cNvSpPr/>
          <p:nvPr/>
        </p:nvSpPr>
        <p:spPr>
          <a:xfrm rot="-2804492">
            <a:off x="3081463" y="4234003"/>
            <a:ext cx="397246" cy="841992"/>
          </a:xfrm>
          <a:prstGeom prst="roundRect">
            <a:avLst>
              <a:gd name="adj" fmla="val 50000"/>
            </a:avLst>
          </a:prstGeom>
          <a:gradFill>
            <a:gsLst>
              <a:gs pos="0">
                <a:srgbClr val="9E1479"/>
              </a:gs>
              <a:gs pos="8000">
                <a:srgbClr val="9E1479"/>
              </a:gs>
              <a:gs pos="99000">
                <a:srgbClr val="3E0D8D"/>
              </a:gs>
              <a:gs pos="100000">
                <a:srgbClr val="3E0D8D"/>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 name="Google Shape;134;p16"/>
          <p:cNvSpPr/>
          <p:nvPr/>
        </p:nvSpPr>
        <p:spPr>
          <a:xfrm>
            <a:off x="3490082" y="4730740"/>
            <a:ext cx="349266" cy="349266"/>
          </a:xfrm>
          <a:prstGeom prst="ellipse">
            <a:avLst/>
          </a:prstGeom>
          <a:gradFill>
            <a:gsLst>
              <a:gs pos="0">
                <a:srgbClr val="FFE687"/>
              </a:gs>
              <a:gs pos="100000">
                <a:srgbClr val="F9325E"/>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 name="Google Shape;135;p16"/>
          <p:cNvSpPr/>
          <p:nvPr/>
        </p:nvSpPr>
        <p:spPr>
          <a:xfrm rot="5400000">
            <a:off x="3862917" y="4594757"/>
            <a:ext cx="333508" cy="588512"/>
          </a:xfrm>
          <a:custGeom>
            <a:avLst/>
            <a:gdLst/>
            <a:ahLst/>
            <a:cxnLst/>
            <a:rect l="l" t="t" r="r" b="b"/>
            <a:pathLst>
              <a:path w="333508" h="588512" extrusionOk="0">
                <a:moveTo>
                  <a:pt x="0" y="294256"/>
                </a:moveTo>
                <a:cubicBezTo>
                  <a:pt x="0" y="131743"/>
                  <a:pt x="131743" y="0"/>
                  <a:pt x="294256" y="0"/>
                </a:cubicBezTo>
                <a:lnTo>
                  <a:pt x="333508" y="3957"/>
                </a:lnTo>
                <a:lnTo>
                  <a:pt x="333508" y="584555"/>
                </a:lnTo>
                <a:lnTo>
                  <a:pt x="294256" y="588512"/>
                </a:lnTo>
                <a:cubicBezTo>
                  <a:pt x="131743" y="588512"/>
                  <a:pt x="0" y="456769"/>
                  <a:pt x="0" y="294256"/>
                </a:cubicBezTo>
                <a:close/>
              </a:path>
            </a:pathLst>
          </a:custGeom>
          <a:gradFill>
            <a:gsLst>
              <a:gs pos="0">
                <a:srgbClr val="FFE687"/>
              </a:gs>
              <a:gs pos="100000">
                <a:srgbClr val="F9325E"/>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 name="Google Shape;136;p16"/>
          <p:cNvSpPr/>
          <p:nvPr/>
        </p:nvSpPr>
        <p:spPr>
          <a:xfrm>
            <a:off x="4595666" y="3951900"/>
            <a:ext cx="2208126" cy="1036630"/>
          </a:xfrm>
          <a:prstGeom prst="parallelogram">
            <a:avLst>
              <a:gd name="adj" fmla="val 62979"/>
            </a:avLst>
          </a:prstGeom>
          <a:gradFill>
            <a:gsLst>
              <a:gs pos="0">
                <a:srgbClr val="9E1479"/>
              </a:gs>
              <a:gs pos="100000">
                <a:srgbClr val="F9325E"/>
              </a:gs>
            </a:gsLst>
            <a:lin ang="13800001" scaled="0"/>
          </a:gradFill>
          <a:ln w="127000" cap="rnd" cmpd="sng">
            <a:gradFill>
              <a:gsLst>
                <a:gs pos="0">
                  <a:srgbClr val="3E0D8D"/>
                </a:gs>
                <a:gs pos="100000">
                  <a:srgbClr val="9E1479"/>
                </a:gs>
              </a:gsLst>
              <a:lin ang="5400000" scaled="1"/>
            </a:gra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7" name="Google Shape;137;p16"/>
          <p:cNvPicPr preferRelativeResize="0"/>
          <p:nvPr/>
        </p:nvPicPr>
        <p:blipFill rotWithShape="1">
          <a:blip r:embed="rId3">
            <a:alphaModFix/>
          </a:blip>
          <a:srcRect/>
          <a:stretch/>
        </p:blipFill>
        <p:spPr>
          <a:xfrm>
            <a:off x="-1295462" y="577750"/>
            <a:ext cx="581025" cy="2457450"/>
          </a:xfrm>
          <a:prstGeom prst="rect">
            <a:avLst/>
          </a:prstGeom>
          <a:gradFill>
            <a:gsLst>
              <a:gs pos="0">
                <a:srgbClr val="3E0D8D"/>
              </a:gs>
              <a:gs pos="100000">
                <a:srgbClr val="9E1479"/>
              </a:gs>
            </a:gsLst>
            <a:lin ang="6000000" scaled="0"/>
          </a:gradFill>
          <a:ln>
            <a:noFill/>
          </a:ln>
        </p:spPr>
      </p:pic>
      <p:sp>
        <p:nvSpPr>
          <p:cNvPr id="138" name="Google Shape;138;p16"/>
          <p:cNvSpPr/>
          <p:nvPr/>
        </p:nvSpPr>
        <p:spPr>
          <a:xfrm>
            <a:off x="3475138" y="1529188"/>
            <a:ext cx="1089212" cy="672353"/>
          </a:xfrm>
          <a:prstGeom prst="roundRect">
            <a:avLst>
              <a:gd name="adj" fmla="val 50000"/>
            </a:avLst>
          </a:prstGeom>
          <a:gradFill>
            <a:gsLst>
              <a:gs pos="0">
                <a:srgbClr val="3E0D8D"/>
              </a:gs>
              <a:gs pos="50400">
                <a:srgbClr val="9E1479"/>
              </a:gs>
              <a:gs pos="100000">
                <a:srgbClr val="F9325E"/>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 name="Google Shape;139;p16"/>
          <p:cNvSpPr/>
          <p:nvPr/>
        </p:nvSpPr>
        <p:spPr>
          <a:xfrm>
            <a:off x="3310037" y="5055766"/>
            <a:ext cx="2933701" cy="169517"/>
          </a:xfrm>
          <a:prstGeom prst="roundRect">
            <a:avLst>
              <a:gd name="adj" fmla="val 50000"/>
            </a:avLst>
          </a:prstGeom>
          <a:gradFill>
            <a:gsLst>
              <a:gs pos="0">
                <a:srgbClr val="9E1479"/>
              </a:gs>
              <a:gs pos="100000">
                <a:srgbClr val="F9325E"/>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16"/>
          <p:cNvSpPr/>
          <p:nvPr/>
        </p:nvSpPr>
        <p:spPr>
          <a:xfrm>
            <a:off x="4403784" y="2520503"/>
            <a:ext cx="61136" cy="59217"/>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140;p16">
            <a:extLst>
              <a:ext uri="{FF2B5EF4-FFF2-40B4-BE49-F238E27FC236}">
                <a16:creationId xmlns:a16="http://schemas.microsoft.com/office/drawing/2014/main" id="{5130FCFA-F452-42EC-96FA-B1FF562C6432}"/>
              </a:ext>
            </a:extLst>
          </p:cNvPr>
          <p:cNvSpPr/>
          <p:nvPr/>
        </p:nvSpPr>
        <p:spPr>
          <a:xfrm>
            <a:off x="4036682" y="2514564"/>
            <a:ext cx="61136" cy="59217"/>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 name="Freeform: Shape 54">
            <a:extLst>
              <a:ext uri="{FF2B5EF4-FFF2-40B4-BE49-F238E27FC236}">
                <a16:creationId xmlns:a16="http://schemas.microsoft.com/office/drawing/2014/main" id="{56BB7A20-D687-40AF-A0B9-3F774CB66598}"/>
              </a:ext>
            </a:extLst>
          </p:cNvPr>
          <p:cNvSpPr/>
          <p:nvPr/>
        </p:nvSpPr>
        <p:spPr>
          <a:xfrm>
            <a:off x="-2068626" y="2769308"/>
            <a:ext cx="11986427" cy="4817118"/>
          </a:xfrm>
          <a:custGeom>
            <a:avLst/>
            <a:gdLst>
              <a:gd name="connsiteX0" fmla="*/ 7915870 w 7915870"/>
              <a:gd name="connsiteY0" fmla="*/ 0 h 4120578"/>
              <a:gd name="connsiteX1" fmla="*/ 7915870 w 7915870"/>
              <a:gd name="connsiteY1" fmla="*/ 4120578 h 4120578"/>
              <a:gd name="connsiteX2" fmla="*/ 0 w 7915870"/>
              <a:gd name="connsiteY2" fmla="*/ 4120578 h 4120578"/>
              <a:gd name="connsiteX3" fmla="*/ 71795 w 7915870"/>
              <a:gd name="connsiteY3" fmla="*/ 4084767 h 4120578"/>
              <a:gd name="connsiteX4" fmla="*/ 2277395 w 7915870"/>
              <a:gd name="connsiteY4" fmla="*/ 3210661 h 4120578"/>
              <a:gd name="connsiteX5" fmla="*/ 3767528 w 7915870"/>
              <a:gd name="connsiteY5" fmla="*/ 3018750 h 4120578"/>
              <a:gd name="connsiteX6" fmla="*/ 4219084 w 7915870"/>
              <a:gd name="connsiteY6" fmla="*/ 2386572 h 4120578"/>
              <a:gd name="connsiteX7" fmla="*/ 5031884 w 7915870"/>
              <a:gd name="connsiteY7" fmla="*/ 1935016 h 4120578"/>
              <a:gd name="connsiteX8" fmla="*/ 6002728 w 7915870"/>
              <a:gd name="connsiteY8" fmla="*/ 1664083 h 4120578"/>
              <a:gd name="connsiteX9" fmla="*/ 6555884 w 7915870"/>
              <a:gd name="connsiteY9" fmla="*/ 377150 h 4120578"/>
              <a:gd name="connsiteX10" fmla="*/ 7729223 w 7915870"/>
              <a:gd name="connsiteY10" fmla="*/ 30722 h 4120578"/>
              <a:gd name="connsiteX11" fmla="*/ 7915870 w 7915870"/>
              <a:gd name="connsiteY11" fmla="*/ 0 h 412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5870" h="4120578">
                <a:moveTo>
                  <a:pt x="7915870" y="0"/>
                </a:moveTo>
                <a:lnTo>
                  <a:pt x="7915870" y="4120578"/>
                </a:lnTo>
                <a:lnTo>
                  <a:pt x="0" y="4120578"/>
                </a:lnTo>
                <a:lnTo>
                  <a:pt x="71795" y="4084767"/>
                </a:lnTo>
                <a:cubicBezTo>
                  <a:pt x="720204" y="3768549"/>
                  <a:pt x="1701191" y="3385168"/>
                  <a:pt x="2277395" y="3210661"/>
                </a:cubicBezTo>
                <a:cubicBezTo>
                  <a:pt x="2935914" y="3011224"/>
                  <a:pt x="3443913" y="3156098"/>
                  <a:pt x="3767528" y="3018750"/>
                </a:cubicBezTo>
                <a:cubicBezTo>
                  <a:pt x="4091143" y="2881402"/>
                  <a:pt x="4008358" y="2567194"/>
                  <a:pt x="4219084" y="2386572"/>
                </a:cubicBezTo>
                <a:cubicBezTo>
                  <a:pt x="4429810" y="2205950"/>
                  <a:pt x="4734610" y="2055431"/>
                  <a:pt x="5031884" y="1935016"/>
                </a:cubicBezTo>
                <a:cubicBezTo>
                  <a:pt x="5329158" y="1814601"/>
                  <a:pt x="5748728" y="1923727"/>
                  <a:pt x="6002728" y="1664083"/>
                </a:cubicBezTo>
                <a:cubicBezTo>
                  <a:pt x="6256728" y="1404439"/>
                  <a:pt x="6077988" y="676305"/>
                  <a:pt x="6555884" y="377150"/>
                </a:cubicBezTo>
                <a:cubicBezTo>
                  <a:pt x="6794832" y="227572"/>
                  <a:pt x="7264732" y="113743"/>
                  <a:pt x="7729223" y="30722"/>
                </a:cubicBezTo>
                <a:lnTo>
                  <a:pt x="7915870" y="0"/>
                </a:lnTo>
                <a:close/>
              </a:path>
            </a:pathLst>
          </a:custGeom>
          <a:gradFill>
            <a:gsLst>
              <a:gs pos="48100">
                <a:srgbClr val="9E1479"/>
              </a:gs>
              <a:gs pos="0">
                <a:srgbClr val="3E0D8D"/>
              </a:gs>
              <a:gs pos="100000">
                <a:srgbClr val="FFE687"/>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8C903E7-2019-4034-B90F-1F97F1E20EC7}"/>
              </a:ext>
            </a:extLst>
          </p:cNvPr>
          <p:cNvSpPr>
            <a:spLocks noGrp="1"/>
          </p:cNvSpPr>
          <p:nvPr>
            <p:ph type="dt" sz="half" idx="10"/>
          </p:nvPr>
        </p:nvSpPr>
        <p:spPr/>
        <p:txBody>
          <a:bodyPr/>
          <a:lstStyle/>
          <a:p>
            <a:fld id="{D39BEF78-D109-4477-918D-12B5B3E30EA1}" type="datetime1">
              <a:rPr lang="vi-VN" smtClean="0"/>
              <a:t>02/06/2019</a:t>
            </a:fld>
            <a:endParaRPr lang="vi-VN"/>
          </a:p>
        </p:txBody>
      </p:sp>
      <p:sp>
        <p:nvSpPr>
          <p:cNvPr id="3" name="Slide Number Placeholder 2">
            <a:extLst>
              <a:ext uri="{FF2B5EF4-FFF2-40B4-BE49-F238E27FC236}">
                <a16:creationId xmlns:a16="http://schemas.microsoft.com/office/drawing/2014/main" id="{455E113B-3081-4070-BEE5-D3682ABF1A9E}"/>
              </a:ext>
            </a:extLst>
          </p:cNvPr>
          <p:cNvSpPr>
            <a:spLocks noGrp="1"/>
          </p:cNvSpPr>
          <p:nvPr>
            <p:ph type="sldNum" sz="quarter" idx="12"/>
          </p:nvPr>
        </p:nvSpPr>
        <p:spPr/>
        <p:txBody>
          <a:bodyPr/>
          <a:lstStyle/>
          <a:p>
            <a:fld id="{13E96556-E26A-4B4C-A62E-531346E201EF}" type="slidenum">
              <a:rPr lang="vi-VN" smtClean="0"/>
              <a:t>52</a:t>
            </a:fld>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afterEffect">
                                  <p:stCondLst>
                                    <p:cond delay="0"/>
                                  </p:stCondLst>
                                  <p:childTnLst>
                                    <p:animMotion origin="layout" path="M 4.16667E-6 7.40741E-7 C -0.00157 7.40741E-7 -0.00243 -0.00301 -0.00243 -0.00625 C -0.00243 -0.00972 -0.00157 -0.01204 4.16667E-6 -0.01204 C 0.00138 -0.01204 0.0026 -0.00972 0.0026 -0.00625 C 0.0026 -0.00301 0.00138 7.40741E-7 4.16667E-6 7.40741E-7 Z " pathEditMode="relative" rAng="0" ptsTypes="AAAAA">
                                      <p:cBhvr>
                                        <p:cTn id="6" dur="2000" spd="-100000" fill="hold"/>
                                        <p:tgtEl>
                                          <p:spTgt spid="140"/>
                                        </p:tgtEl>
                                        <p:attrNameLst>
                                          <p:attrName>ppt_x</p:attrName>
                                          <p:attrName>ppt_y</p:attrName>
                                        </p:attrNameLst>
                                      </p:cBhvr>
                                      <p:rCtr x="0" y="-602"/>
                                    </p:animMotion>
                                  </p:childTnLst>
                                </p:cTn>
                              </p:par>
                              <p:par>
                                <p:cTn id="7" presetID="1" presetClass="path" presetSubtype="0" repeatCount="indefinite" fill="hold" grpId="0" nodeType="withEffect">
                                  <p:stCondLst>
                                    <p:cond delay="0"/>
                                  </p:stCondLst>
                                  <p:childTnLst>
                                    <p:animMotion origin="layout" path="M -1.66667E-6 -3.33333E-6 C -0.00156 -3.33333E-6 -0.00243 -0.00301 -0.00243 -0.00625 C -0.00243 -0.00972 -0.00156 -0.01203 -1.66667E-6 -0.01203 C 0.00139 -0.01203 0.00261 -0.00972 0.00261 -0.00625 C 0.00261 -0.00301 0.00139 -3.33333E-6 -1.66667E-6 -3.33333E-6 Z " pathEditMode="relative" rAng="0" ptsTypes="AAAAA">
                                      <p:cBhvr>
                                        <p:cTn id="8" dur="2000" spd="-100000" fill="hold"/>
                                        <p:tgtEl>
                                          <p:spTgt spid="35"/>
                                        </p:tgtEl>
                                        <p:attrNameLst>
                                          <p:attrName>ppt_x</p:attrName>
                                          <p:attrName>ppt_y</p:attrName>
                                        </p:attrNameLst>
                                      </p:cBhvr>
                                      <p:rCtr x="0" y="-602"/>
                                    </p:animMotion>
                                  </p:childTnLst>
                                </p:cTn>
                              </p:par>
                              <p:par>
                                <p:cTn id="9" presetID="1" presetClass="path" presetSubtype="0" repeatCount="indefinite" fill="hold" grpId="0" nodeType="withEffect">
                                  <p:stCondLst>
                                    <p:cond delay="0"/>
                                  </p:stCondLst>
                                  <p:childTnLst>
                                    <p:animMotion origin="layout" path="M 8.33333E-7 3.33333E-6 C 0.00226 3.33333E-6 0.00451 0.00115 0.00451 0.00324 C 0.00451 0.00486 0.00226 0.00671 8.33333E-7 0.00671 C -0.00243 0.00671 -0.00417 0.00486 -0.00417 0.00324 C -0.00417 0.00115 -0.00243 3.33333E-6 8.33333E-7 3.33333E-6 Z " pathEditMode="relative" rAng="0" ptsTypes="AAAAA">
                                      <p:cBhvr>
                                        <p:cTn id="10" dur="2000" spd="-100000" fill="hold"/>
                                        <p:tgtEl>
                                          <p:spTgt spid="130"/>
                                        </p:tgtEl>
                                        <p:attrNameLst>
                                          <p:attrName>ppt_x</p:attrName>
                                          <p:attrName>ppt_y</p:attrName>
                                        </p:attrNameLst>
                                      </p:cBhvr>
                                      <p:rCtr x="17" y="324"/>
                                    </p:animMotion>
                                  </p:childTnLst>
                                </p:cTn>
                              </p:par>
                              <p:par>
                                <p:cTn id="11" presetID="26" presetClass="path" presetSubtype="0" repeatCount="indefinite" fill="hold" grpId="0" nodeType="withEffect">
                                  <p:stCondLst>
                                    <p:cond delay="0"/>
                                  </p:stCondLst>
                                  <p:childTnLst>
                                    <p:animMotion origin="layout" path="M -8.33333E-7 0.00254 C -8.33333E-7 0.01064 0.01129 0.01828 0.02587 0.01828 C 0.04288 0.01828 0.04879 0.00995 0.05139 0.00509 L 0.05417 -0.00116 C 0.05677 -0.00579 0.06337 -0.0132 0.08247 -0.0132 C 0.09462 -0.0132 0.10886 -0.00649 0.10886 0.00254 C 0.10886 0.01064 0.09462 0.01828 0.08247 0.01828 C 0.06337 0.01828 0.05677 0.00995 0.05417 0.00509 L 0.05139 -0.00116 C 0.04879 -0.00579 0.04288 -0.0132 0.02587 -0.0132 C 0.01129 -0.0132 -8.33333E-7 -0.00649 -8.33333E-7 0.00254 Z " pathEditMode="relative" rAng="0" ptsTypes="AAAAAAAAAAA">
                                      <p:cBhvr>
                                        <p:cTn id="12" dur="5000" fill="hold"/>
                                        <p:tgtEl>
                                          <p:spTgt spid="143"/>
                                        </p:tgtEl>
                                        <p:attrNameLst>
                                          <p:attrName>ppt_x</p:attrName>
                                          <p:attrName>ppt_y</p:attrName>
                                        </p:attrNameLst>
                                      </p:cBhvr>
                                      <p:rCtr x="5434" y="0"/>
                                    </p:animMotion>
                                  </p:childTnLst>
                                </p:cTn>
                              </p:par>
                              <p:par>
                                <p:cTn id="13" presetID="59" presetClass="path" presetSubtype="0" repeatCount="indefinite" accel="10000" autoRev="1" fill="remove" grpId="0" nodeType="withEffect">
                                  <p:stCondLst>
                                    <p:cond delay="0"/>
                                  </p:stCondLst>
                                  <p:childTnLst>
                                    <p:animMotion origin="layout" path="M -0.03593 0.00324 C -0.03593 -0.00093 -0.03246 -0.00394 -0.02725 -0.00394 C -0.02239 -0.00394 -0.01823 -0.00093 -0.01823 0.00324 C -0.01823 0.00717 -0.01441 0.01088 -0.00937 0.01088 C -0.00451 0.01088 -3.61111E-6 0.00717 -3.61111E-6 0.00324 " pathEditMode="relative" rAng="0" ptsTypes="AAAAA">
                                      <p:cBhvr>
                                        <p:cTn id="14" dur="2150" spd="-100000" fill="hold"/>
                                        <p:tgtEl>
                                          <p:spTgt spid="106"/>
                                        </p:tgtEl>
                                        <p:attrNameLst>
                                          <p:attrName>ppt_x</p:attrName>
                                          <p:attrName>ppt_y</p:attrName>
                                        </p:attrNameLst>
                                      </p:cBhvr>
                                      <p:rCtr x="1788" y="23"/>
                                    </p:animMotion>
                                  </p:childTnLst>
                                </p:cTn>
                              </p:par>
                              <p:par>
                                <p:cTn id="15" presetID="59" presetClass="path" presetSubtype="0" repeatCount="indefinite" accel="10000" autoRev="1" fill="remove" grpId="0" nodeType="withEffect">
                                  <p:stCondLst>
                                    <p:cond delay="0"/>
                                  </p:stCondLst>
                                  <p:childTnLst>
                                    <p:animMotion origin="layout" path="M -0.03594 0.00324 C -0.03594 -0.00092 -0.03247 -0.00393 -0.02726 -0.00393 C -0.0224 -0.00393 -0.01823 -0.00092 -0.01823 0.00324 C -0.01823 0.00718 -0.01441 0.01088 -0.00938 0.01088 C -0.00452 0.01088 3.33333E-6 0.00718 3.33333E-6 0.00324 " pathEditMode="relative" rAng="0" ptsTypes="AAAAA">
                                      <p:cBhvr>
                                        <p:cTn id="16" dur="2400" fill="hold"/>
                                        <p:tgtEl>
                                          <p:spTgt spid="55"/>
                                        </p:tgtEl>
                                        <p:attrNameLst>
                                          <p:attrName>ppt_x</p:attrName>
                                          <p:attrName>ppt_y</p:attrName>
                                        </p:attrNameLst>
                                      </p:cBhvr>
                                      <p:rCtr x="1788" y="23"/>
                                    </p:animMotion>
                                  </p:childTnLst>
                                </p:cTn>
                              </p:par>
                              <p:par>
                                <p:cTn id="17" presetID="8" presetClass="emph" presetSubtype="0" repeatCount="indefinite" fill="hold" nodeType="withEffect">
                                  <p:stCondLst>
                                    <p:cond delay="0"/>
                                  </p:stCondLst>
                                  <p:childTnLst>
                                    <p:animRot by="-5400000">
                                      <p:cBhvr>
                                        <p:cTn id="18" dur="2000" fill="hold"/>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43" grpId="0" animBg="1"/>
      <p:bldP spid="130" grpId="0" animBg="1"/>
      <p:bldP spid="140" grpId="0" animBg="1"/>
      <p:bldP spid="35" grpId="0" animBg="1"/>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066" y="879871"/>
            <a:ext cx="6325340" cy="491729"/>
          </a:xfrm>
          <a:solidFill>
            <a:srgbClr val="FFFF00"/>
          </a:solidFill>
        </p:spPr>
        <p:txBody>
          <a:bodyPr>
            <a:noAutofit/>
          </a:bodyPr>
          <a:lstStyle/>
          <a:p>
            <a:pPr algn="ctr"/>
            <a:r>
              <a:rPr lang="en-US" b="0" dirty="0" err="1"/>
              <a:t>Changying</a:t>
            </a:r>
            <a:r>
              <a:rPr lang="en-US" b="0" dirty="0"/>
              <a:t> Precision Technology Company (Smart phone manufacturer)</a:t>
            </a:r>
            <a:endParaRPr lang="en-US" dirty="0"/>
          </a:p>
        </p:txBody>
      </p:sp>
      <p:graphicFrame>
        <p:nvGraphicFramePr>
          <p:cNvPr id="5" name="Content Placeholder 4"/>
          <p:cNvGraphicFramePr>
            <a:graphicFrameLocks noGrp="1"/>
          </p:cNvGraphicFramePr>
          <p:nvPr>
            <p:ph sz="quarter" idx="15"/>
            <p:extLst/>
          </p:nvPr>
        </p:nvGraphicFramePr>
        <p:xfrm>
          <a:off x="628650" y="1737123"/>
          <a:ext cx="8011716" cy="3214257"/>
        </p:xfrm>
        <a:graphic>
          <a:graphicData uri="http://schemas.openxmlformats.org/drawingml/2006/table">
            <a:tbl>
              <a:tblPr firstRow="1" bandRow="1">
                <a:tableStyleId>{5C22544A-7EE6-4342-B048-85BDC9FD1C3A}</a:tableStyleId>
              </a:tblPr>
              <a:tblGrid>
                <a:gridCol w="3461522">
                  <a:extLst>
                    <a:ext uri="{9D8B030D-6E8A-4147-A177-3AD203B41FA5}">
                      <a16:colId xmlns:a16="http://schemas.microsoft.com/office/drawing/2014/main" val="20000"/>
                    </a:ext>
                  </a:extLst>
                </a:gridCol>
                <a:gridCol w="2296070">
                  <a:extLst>
                    <a:ext uri="{9D8B030D-6E8A-4147-A177-3AD203B41FA5}">
                      <a16:colId xmlns:a16="http://schemas.microsoft.com/office/drawing/2014/main" val="20001"/>
                    </a:ext>
                  </a:extLst>
                </a:gridCol>
                <a:gridCol w="2254124">
                  <a:extLst>
                    <a:ext uri="{9D8B030D-6E8A-4147-A177-3AD203B41FA5}">
                      <a16:colId xmlns:a16="http://schemas.microsoft.com/office/drawing/2014/main" val="20002"/>
                    </a:ext>
                  </a:extLst>
                </a:gridCol>
              </a:tblGrid>
              <a:tr h="598979">
                <a:tc>
                  <a:txBody>
                    <a:bodyPr/>
                    <a:lstStyle/>
                    <a:p>
                      <a:endParaRPr lang="en-US" sz="2100" dirty="0"/>
                    </a:p>
                  </a:txBody>
                  <a:tcPr marL="68580" marR="68580" marT="34290" marB="34290"/>
                </a:tc>
                <a:tc>
                  <a:txBody>
                    <a:bodyPr/>
                    <a:lstStyle/>
                    <a:p>
                      <a:r>
                        <a:rPr lang="en-US" sz="2100" dirty="0"/>
                        <a:t>Before</a:t>
                      </a:r>
                    </a:p>
                  </a:txBody>
                  <a:tcPr marL="68580" marR="68580" marT="34290" marB="34290"/>
                </a:tc>
                <a:tc>
                  <a:txBody>
                    <a:bodyPr/>
                    <a:lstStyle/>
                    <a:p>
                      <a:r>
                        <a:rPr lang="en-US" sz="2100" dirty="0"/>
                        <a:t>After</a:t>
                      </a:r>
                    </a:p>
                  </a:txBody>
                  <a:tcPr marL="68580" marR="68580" marT="34290" marB="34290"/>
                </a:tc>
                <a:extLst>
                  <a:ext uri="{0D108BD9-81ED-4DB2-BD59-A6C34878D82A}">
                    <a16:rowId xmlns:a16="http://schemas.microsoft.com/office/drawing/2014/main" val="10000"/>
                  </a:ext>
                </a:extLst>
              </a:tr>
              <a:tr h="598979">
                <a:tc>
                  <a:txBody>
                    <a:bodyPr/>
                    <a:lstStyle/>
                    <a:p>
                      <a:r>
                        <a:rPr lang="en-US" sz="2100" dirty="0"/>
                        <a:t>Number of employees</a:t>
                      </a:r>
                    </a:p>
                  </a:txBody>
                  <a:tcPr marL="68580" marR="68580" marT="34290" marB="34290"/>
                </a:tc>
                <a:tc>
                  <a:txBody>
                    <a:bodyPr/>
                    <a:lstStyle/>
                    <a:p>
                      <a:r>
                        <a:rPr lang="en-US" sz="2100" dirty="0"/>
                        <a:t>650</a:t>
                      </a:r>
                    </a:p>
                  </a:txBody>
                  <a:tcPr marL="68580" marR="68580" marT="34290" marB="34290"/>
                </a:tc>
                <a:tc>
                  <a:txBody>
                    <a:bodyPr/>
                    <a:lstStyle/>
                    <a:p>
                      <a:r>
                        <a:rPr lang="en-US" sz="2100" dirty="0"/>
                        <a:t>60</a:t>
                      </a:r>
                    </a:p>
                  </a:txBody>
                  <a:tcPr marL="68580" marR="68580" marT="34290" marB="34290"/>
                </a:tc>
                <a:extLst>
                  <a:ext uri="{0D108BD9-81ED-4DB2-BD59-A6C34878D82A}">
                    <a16:rowId xmlns:a16="http://schemas.microsoft.com/office/drawing/2014/main" val="10001"/>
                  </a:ext>
                </a:extLst>
              </a:tr>
              <a:tr h="598979">
                <a:tc>
                  <a:txBody>
                    <a:bodyPr/>
                    <a:lstStyle/>
                    <a:p>
                      <a:r>
                        <a:rPr lang="en-US" sz="2100" dirty="0"/>
                        <a:t>Number of robots</a:t>
                      </a:r>
                    </a:p>
                  </a:txBody>
                  <a:tcPr marL="68580" marR="68580" marT="34290" marB="34290"/>
                </a:tc>
                <a:tc>
                  <a:txBody>
                    <a:bodyPr/>
                    <a:lstStyle/>
                    <a:p>
                      <a:r>
                        <a:rPr lang="en-US" sz="2100" dirty="0"/>
                        <a:t>0</a:t>
                      </a:r>
                    </a:p>
                  </a:txBody>
                  <a:tcPr marL="68580" marR="68580" marT="34290" marB="34290"/>
                </a:tc>
                <a:tc>
                  <a:txBody>
                    <a:bodyPr/>
                    <a:lstStyle/>
                    <a:p>
                      <a:r>
                        <a:rPr lang="en-US" sz="2100" dirty="0"/>
                        <a:t>65</a:t>
                      </a:r>
                    </a:p>
                  </a:txBody>
                  <a:tcPr marL="68580" marR="68580" marT="34290" marB="34290"/>
                </a:tc>
                <a:extLst>
                  <a:ext uri="{0D108BD9-81ED-4DB2-BD59-A6C34878D82A}">
                    <a16:rowId xmlns:a16="http://schemas.microsoft.com/office/drawing/2014/main" val="10002"/>
                  </a:ext>
                </a:extLst>
              </a:tr>
              <a:tr h="708660">
                <a:tc>
                  <a:txBody>
                    <a:bodyPr/>
                    <a:lstStyle/>
                    <a:p>
                      <a:r>
                        <a:rPr lang="en-US" sz="2100" dirty="0"/>
                        <a:t>Defects (%)</a:t>
                      </a:r>
                    </a:p>
                  </a:txBody>
                  <a:tcPr marL="68580" marR="68580" marT="34290" marB="34290"/>
                </a:tc>
                <a:tc>
                  <a:txBody>
                    <a:bodyPr/>
                    <a:lstStyle/>
                    <a:p>
                      <a:r>
                        <a:rPr lang="en-US" sz="2100" dirty="0"/>
                        <a:t>25%</a:t>
                      </a:r>
                    </a:p>
                  </a:txBody>
                  <a:tcPr marL="68580" marR="68580" marT="34290" marB="34290"/>
                </a:tc>
                <a:tc>
                  <a:txBody>
                    <a:bodyPr/>
                    <a:lstStyle/>
                    <a:p>
                      <a:r>
                        <a:rPr lang="en-US" sz="2100" dirty="0"/>
                        <a:t>Below 5% (80% reduction)</a:t>
                      </a:r>
                    </a:p>
                  </a:txBody>
                  <a:tcPr marL="68580" marR="68580" marT="34290" marB="34290"/>
                </a:tc>
                <a:extLst>
                  <a:ext uri="{0D108BD9-81ED-4DB2-BD59-A6C34878D82A}">
                    <a16:rowId xmlns:a16="http://schemas.microsoft.com/office/drawing/2014/main" val="10003"/>
                  </a:ext>
                </a:extLst>
              </a:tr>
              <a:tr h="708660">
                <a:tc>
                  <a:txBody>
                    <a:bodyPr/>
                    <a:lstStyle/>
                    <a:p>
                      <a:r>
                        <a:rPr lang="en-US" sz="2100" dirty="0"/>
                        <a:t>Production</a:t>
                      </a:r>
                      <a:r>
                        <a:rPr lang="en-US" sz="2100" baseline="0" dirty="0"/>
                        <a:t> per person</a:t>
                      </a:r>
                      <a:endParaRPr lang="en-US" sz="2100" dirty="0"/>
                    </a:p>
                  </a:txBody>
                  <a:tcPr marL="68580" marR="68580" marT="34290" marB="34290"/>
                </a:tc>
                <a:tc>
                  <a:txBody>
                    <a:bodyPr/>
                    <a:lstStyle/>
                    <a:p>
                      <a:r>
                        <a:rPr lang="en-US" sz="2100" dirty="0"/>
                        <a:t>8000</a:t>
                      </a:r>
                    </a:p>
                  </a:txBody>
                  <a:tcPr marL="68580" marR="68580" marT="34290" marB="34290"/>
                </a:tc>
                <a:tc>
                  <a:txBody>
                    <a:bodyPr/>
                    <a:lstStyle/>
                    <a:p>
                      <a:r>
                        <a:rPr lang="en-US" sz="2100" dirty="0"/>
                        <a:t>21000 (more than 2.6 times)</a:t>
                      </a: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34701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5717572"/>
            <a:ext cx="9140097" cy="283179"/>
          </a:xfrm>
          <a:prstGeom prst="rect">
            <a:avLst/>
          </a:prstGeom>
        </p:spPr>
      </p:pic>
      <p:cxnSp>
        <p:nvCxnSpPr>
          <p:cNvPr id="6" name="Straight Connector 5"/>
          <p:cNvCxnSpPr/>
          <p:nvPr/>
        </p:nvCxnSpPr>
        <p:spPr>
          <a:xfrm flipH="1">
            <a:off x="-12875" y="1387804"/>
            <a:ext cx="73152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875" y="902132"/>
            <a:ext cx="7597016" cy="507831"/>
          </a:xfrm>
          <a:prstGeom prst="rect">
            <a:avLst/>
          </a:prstGeom>
          <a:noFill/>
        </p:spPr>
        <p:txBody>
          <a:bodyPr wrap="square" rtlCol="0">
            <a:spAutoFit/>
          </a:bodyPr>
          <a:lstStyle/>
          <a:p>
            <a:r>
              <a:rPr lang="en-US" sz="2700" dirty="0">
                <a:latin typeface="+mj-lt"/>
              </a:rPr>
              <a:t>Key components of current value chain</a:t>
            </a:r>
          </a:p>
        </p:txBody>
      </p:sp>
      <p:sp>
        <p:nvSpPr>
          <p:cNvPr id="28" name="TextBox 27"/>
          <p:cNvSpPr txBox="1"/>
          <p:nvPr/>
        </p:nvSpPr>
        <p:spPr>
          <a:xfrm>
            <a:off x="200525" y="5531519"/>
            <a:ext cx="7054516" cy="213585"/>
          </a:xfrm>
          <a:prstGeom prst="rect">
            <a:avLst/>
          </a:prstGeom>
          <a:noFill/>
        </p:spPr>
        <p:txBody>
          <a:bodyPr wrap="square" rtlCol="0">
            <a:spAutoFit/>
          </a:bodyPr>
          <a:lstStyle/>
          <a:p>
            <a:r>
              <a:rPr lang="en-US" sz="788" dirty="0">
                <a:solidFill>
                  <a:schemeClr val="bg1">
                    <a:lumMod val="50000"/>
                  </a:schemeClr>
                </a:solidFill>
              </a:rPr>
              <a:t>Source : engineersjournal.ie</a:t>
            </a:r>
          </a:p>
        </p:txBody>
      </p:sp>
      <p:sp>
        <p:nvSpPr>
          <p:cNvPr id="33" name="Freeform 32"/>
          <p:cNvSpPr>
            <a:spLocks/>
          </p:cNvSpPr>
          <p:nvPr/>
        </p:nvSpPr>
        <p:spPr bwMode="gray">
          <a:xfrm>
            <a:off x="2551425" y="1925803"/>
            <a:ext cx="4059734" cy="3346553"/>
          </a:xfrm>
          <a:custGeom>
            <a:avLst/>
            <a:gdLst/>
            <a:ahLst/>
            <a:cxnLst>
              <a:cxn ang="0">
                <a:pos x="0" y="0"/>
              </a:cxn>
              <a:cxn ang="0">
                <a:pos x="2326" y="830"/>
              </a:cxn>
              <a:cxn ang="0">
                <a:pos x="0" y="1661"/>
              </a:cxn>
              <a:cxn ang="0">
                <a:pos x="1071" y="2059"/>
              </a:cxn>
            </a:cxnLst>
            <a:rect l="0" t="0" r="r" b="b"/>
            <a:pathLst>
              <a:path w="2326" h="2059">
                <a:moveTo>
                  <a:pt x="0" y="0"/>
                </a:moveTo>
                <a:cubicBezTo>
                  <a:pt x="0" y="415"/>
                  <a:pt x="2326" y="415"/>
                  <a:pt x="2326" y="830"/>
                </a:cubicBezTo>
                <a:cubicBezTo>
                  <a:pt x="2326" y="1246"/>
                  <a:pt x="0" y="1246"/>
                  <a:pt x="0" y="1661"/>
                </a:cubicBezTo>
                <a:cubicBezTo>
                  <a:pt x="0" y="1857"/>
                  <a:pt x="522" y="1961"/>
                  <a:pt x="1071" y="2059"/>
                </a:cubicBezTo>
              </a:path>
            </a:pathLst>
          </a:custGeom>
          <a:noFill/>
          <a:ln w="92075" cap="rnd" cmpd="sng">
            <a:solidFill>
              <a:schemeClr val="bg1">
                <a:lumMod val="50000"/>
              </a:schemeClr>
            </a:solidFill>
            <a:prstDash val="solid"/>
            <a:miter lim="800000"/>
            <a:headEnd type="none" w="med" len="med"/>
            <a:tailEnd type="none" w="med" len="med"/>
          </a:ln>
          <a:effectLst/>
        </p:spPr>
        <p:txBody>
          <a:bodyPr anchor="ctr"/>
          <a:ls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endParaRPr sz="1050" dirty="0">
              <a:solidFill>
                <a:srgbClr val="000000"/>
              </a:solidFill>
              <a:latin typeface="+mn-lt"/>
            </a:endParaRPr>
          </a:p>
        </p:txBody>
      </p:sp>
      <p:pic>
        <p:nvPicPr>
          <p:cNvPr id="34" name="Picture 3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1677"/>
          <a:stretch/>
        </p:blipFill>
        <p:spPr>
          <a:xfrm>
            <a:off x="5570818" y="2615550"/>
            <a:ext cx="992215" cy="675988"/>
          </a:xfrm>
          <a:prstGeom prst="rect">
            <a:avLst/>
          </a:prstGeom>
        </p:spPr>
      </p:pic>
      <p:pic>
        <p:nvPicPr>
          <p:cNvPr id="35" name="Picture 3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6884" y="3370335"/>
            <a:ext cx="1010956" cy="687374"/>
          </a:xfrm>
          <a:prstGeom prst="rect">
            <a:avLst/>
          </a:prstGeom>
        </p:spPr>
      </p:pic>
      <p:pic>
        <p:nvPicPr>
          <p:cNvPr id="36" name="Picture 3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14796" y="4010575"/>
            <a:ext cx="1050449" cy="722437"/>
          </a:xfrm>
          <a:prstGeom prst="rect">
            <a:avLst/>
          </a:prstGeom>
        </p:spPr>
      </p:pic>
      <p:pic>
        <p:nvPicPr>
          <p:cNvPr id="37" name="Picture 3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05635" y="4782420"/>
            <a:ext cx="1045561" cy="734904"/>
          </a:xfrm>
          <a:prstGeom prst="rect">
            <a:avLst/>
          </a:prstGeom>
        </p:spPr>
      </p:pic>
      <p:sp>
        <p:nvSpPr>
          <p:cNvPr id="38" name="TextBox 37"/>
          <p:cNvSpPr txBox="1"/>
          <p:nvPr/>
        </p:nvSpPr>
        <p:spPr>
          <a:xfrm>
            <a:off x="175449" y="1903857"/>
            <a:ext cx="3421996" cy="923330"/>
          </a:xfrm>
          <a:prstGeom prst="rect">
            <a:avLst/>
          </a:prstGeom>
          <a:noFill/>
        </p:spPr>
        <p:txBody>
          <a:bodyPr wrap="square" rtlCol="0">
            <a:spAutoFit/>
          </a:bodyPr>
          <a:lstStyle/>
          <a:p>
            <a:r>
              <a:rPr lang="en-US" sz="1350" b="1" dirty="0"/>
              <a:t>Tier N Suppliers</a:t>
            </a:r>
          </a:p>
          <a:p>
            <a:r>
              <a:rPr lang="en-US" sz="1350" i="1" dirty="0"/>
              <a:t>- Supply to tier 1 </a:t>
            </a:r>
          </a:p>
          <a:p>
            <a:r>
              <a:rPr lang="en-US" sz="1350" i="1" dirty="0"/>
              <a:t>- Raw materials</a:t>
            </a:r>
          </a:p>
          <a:p>
            <a:r>
              <a:rPr lang="en-US" sz="1350" i="1" dirty="0"/>
              <a:t>- Located strategically to benefit from scale</a:t>
            </a:r>
          </a:p>
        </p:txBody>
      </p:sp>
      <p:sp>
        <p:nvSpPr>
          <p:cNvPr id="39" name="TextBox 38"/>
          <p:cNvSpPr txBox="1"/>
          <p:nvPr/>
        </p:nvSpPr>
        <p:spPr>
          <a:xfrm>
            <a:off x="6517251" y="2583597"/>
            <a:ext cx="2648474" cy="646331"/>
          </a:xfrm>
          <a:prstGeom prst="rect">
            <a:avLst/>
          </a:prstGeom>
          <a:noFill/>
        </p:spPr>
        <p:txBody>
          <a:bodyPr wrap="square" rtlCol="0">
            <a:spAutoFit/>
          </a:bodyPr>
          <a:lstStyle/>
          <a:p>
            <a:r>
              <a:rPr lang="en-US" sz="1200" b="1" dirty="0"/>
              <a:t>Manufacturer</a:t>
            </a:r>
          </a:p>
          <a:p>
            <a:r>
              <a:rPr lang="en-US" sz="1200" i="1" dirty="0"/>
              <a:t>- High capex involved</a:t>
            </a:r>
          </a:p>
          <a:p>
            <a:r>
              <a:rPr lang="en-US" sz="1200" i="1" dirty="0"/>
              <a:t>- Covers a large geographical area</a:t>
            </a:r>
          </a:p>
        </p:txBody>
      </p:sp>
      <p:sp>
        <p:nvSpPr>
          <p:cNvPr id="40" name="TextBox 39"/>
          <p:cNvSpPr txBox="1"/>
          <p:nvPr/>
        </p:nvSpPr>
        <p:spPr>
          <a:xfrm>
            <a:off x="4987840" y="3882477"/>
            <a:ext cx="4083976" cy="923330"/>
          </a:xfrm>
          <a:prstGeom prst="rect">
            <a:avLst/>
          </a:prstGeom>
          <a:noFill/>
        </p:spPr>
        <p:txBody>
          <a:bodyPr wrap="square" rtlCol="0">
            <a:spAutoFit/>
          </a:bodyPr>
          <a:lstStyle/>
          <a:p>
            <a:r>
              <a:rPr lang="en-US" b="1" dirty="0"/>
              <a:t>Logistics</a:t>
            </a:r>
          </a:p>
          <a:p>
            <a:r>
              <a:rPr lang="en-US" i="1" dirty="0"/>
              <a:t>- Transport from OEM to the distributors/Dealer</a:t>
            </a:r>
          </a:p>
        </p:txBody>
      </p:sp>
      <p:sp>
        <p:nvSpPr>
          <p:cNvPr id="41" name="TextBox 40"/>
          <p:cNvSpPr txBox="1"/>
          <p:nvPr/>
        </p:nvSpPr>
        <p:spPr>
          <a:xfrm>
            <a:off x="231847" y="3285121"/>
            <a:ext cx="3305327" cy="1015663"/>
          </a:xfrm>
          <a:prstGeom prst="rect">
            <a:avLst/>
          </a:prstGeom>
          <a:noFill/>
        </p:spPr>
        <p:txBody>
          <a:bodyPr wrap="square" rtlCol="0">
            <a:spAutoFit/>
          </a:bodyPr>
          <a:lstStyle/>
          <a:p>
            <a:r>
              <a:rPr lang="en-US" sz="1500" b="1" dirty="0"/>
              <a:t>Channel Member</a:t>
            </a:r>
          </a:p>
          <a:p>
            <a:r>
              <a:rPr lang="en-US" sz="1500" i="1" dirty="0"/>
              <a:t>- Customer Facing</a:t>
            </a:r>
          </a:p>
          <a:p>
            <a:r>
              <a:rPr lang="en-US" sz="1500" i="1" dirty="0"/>
              <a:t>- Handles financing and insurance needs</a:t>
            </a:r>
          </a:p>
          <a:p>
            <a:r>
              <a:rPr lang="en-US" sz="1500" i="1" dirty="0"/>
              <a:t>- Some marketing efforts</a:t>
            </a:r>
          </a:p>
        </p:txBody>
      </p:sp>
      <p:sp>
        <p:nvSpPr>
          <p:cNvPr id="42" name="TextBox 41"/>
          <p:cNvSpPr txBox="1"/>
          <p:nvPr/>
        </p:nvSpPr>
        <p:spPr>
          <a:xfrm>
            <a:off x="5206123" y="4847165"/>
            <a:ext cx="3727893" cy="715581"/>
          </a:xfrm>
          <a:prstGeom prst="rect">
            <a:avLst/>
          </a:prstGeom>
          <a:noFill/>
        </p:spPr>
        <p:txBody>
          <a:bodyPr wrap="square" rtlCol="0">
            <a:spAutoFit/>
          </a:bodyPr>
          <a:lstStyle/>
          <a:p>
            <a:r>
              <a:rPr lang="en-US" sz="1350" b="1" dirty="0"/>
              <a:t>After Sales Support</a:t>
            </a:r>
          </a:p>
          <a:p>
            <a:r>
              <a:rPr lang="en-US" sz="1350" b="1" i="1" dirty="0"/>
              <a:t>-</a:t>
            </a:r>
            <a:r>
              <a:rPr lang="en-US" sz="1350" i="1" dirty="0"/>
              <a:t> Post Sale Customer Service</a:t>
            </a:r>
          </a:p>
          <a:p>
            <a:r>
              <a:rPr lang="en-US" sz="1350" i="1" dirty="0"/>
              <a:t>- On-Road  Repair and Maintenance assistance</a:t>
            </a:r>
          </a:p>
        </p:txBody>
      </p:sp>
      <p:grpSp>
        <p:nvGrpSpPr>
          <p:cNvPr id="43" name="Group 42"/>
          <p:cNvGrpSpPr/>
          <p:nvPr/>
        </p:nvGrpSpPr>
        <p:grpSpPr>
          <a:xfrm>
            <a:off x="3708433" y="2110785"/>
            <a:ext cx="914400" cy="682901"/>
            <a:chOff x="3443736" y="1951636"/>
            <a:chExt cx="914400" cy="910534"/>
          </a:xfrm>
        </p:grpSpPr>
        <p:sp>
          <p:nvSpPr>
            <p:cNvPr id="44" name="Oval 43"/>
            <p:cNvSpPr>
              <a:spLocks noChangeArrowheads="1"/>
            </p:cNvSpPr>
            <p:nvPr/>
          </p:nvSpPr>
          <p:spPr bwMode="gray">
            <a:xfrm>
              <a:off x="3443736" y="1951636"/>
              <a:ext cx="914400" cy="910534"/>
            </a:xfrm>
            <a:prstGeom prst="ellipse">
              <a:avLst/>
            </a:prstGeom>
            <a:solidFill>
              <a:schemeClr val="accent4"/>
            </a:solidFill>
            <a:ln w="12700">
              <a:noFill/>
              <a:round/>
              <a:headEnd/>
              <a:tailEnd/>
            </a:ln>
          </p:spPr>
          <p:txBody>
            <a:bodyPr wrap="none" anchor="ctr"/>
            <a:ls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endParaRPr sz="1050" dirty="0">
                <a:solidFill>
                  <a:srgbClr val="000000"/>
                </a:solidFill>
                <a:latin typeface="+mn-lt"/>
                <a:ea typeface="MS PGothic" pitchFamily="34" charset="-128"/>
              </a:endParaRPr>
            </a:p>
          </p:txBody>
        </p:sp>
        <p:pic>
          <p:nvPicPr>
            <p:cNvPr id="45" name="Picture 44"/>
            <p:cNvPicPr>
              <a:picLocks noChangeAspect="1"/>
            </p:cNvPicPr>
            <p:nvPr/>
          </p:nvPicPr>
          <p:blipFill>
            <a:blip r:embed="rId7">
              <a:clrChange>
                <a:clrFrom>
                  <a:srgbClr val="FFFFFF"/>
                </a:clrFrom>
                <a:clrTo>
                  <a:srgbClr val="FFFFFF">
                    <a:alpha val="0"/>
                  </a:srgbClr>
                </a:clrTo>
              </a:clrChange>
              <a:grayscl/>
            </a:blip>
            <a:stretch>
              <a:fillRect/>
            </a:stretch>
          </p:blipFill>
          <p:spPr>
            <a:xfrm>
              <a:off x="3565444" y="2074394"/>
              <a:ext cx="716489" cy="648503"/>
            </a:xfrm>
            <a:prstGeom prst="rect">
              <a:avLst/>
            </a:prstGeom>
          </p:spPr>
        </p:pic>
      </p:grpSp>
      <p:pic>
        <p:nvPicPr>
          <p:cNvPr id="46" name="Picture 45"/>
          <p:cNvPicPr>
            <a:picLocks noChangeAspect="1"/>
          </p:cNvPicPr>
          <p:nvPr/>
        </p:nvPicPr>
        <p:blipFill rotWithShape="1">
          <a:blip r:embed="rId8">
            <a:clrChange>
              <a:clrFrom>
                <a:srgbClr val="FFFFFF"/>
              </a:clrFrom>
              <a:clrTo>
                <a:srgbClr val="FFFFFF">
                  <a:alpha val="0"/>
                </a:srgbClr>
              </a:clrTo>
            </a:clrChange>
          </a:blip>
          <a:srcRect t="707" b="513"/>
          <a:stretch/>
        </p:blipFill>
        <p:spPr>
          <a:xfrm>
            <a:off x="1599508" y="1587789"/>
            <a:ext cx="1137702" cy="692021"/>
          </a:xfrm>
          <a:prstGeom prst="rect">
            <a:avLst/>
          </a:prstGeom>
        </p:spPr>
      </p:pic>
      <p:sp>
        <p:nvSpPr>
          <p:cNvPr id="47" name="TextBox 46"/>
          <p:cNvSpPr txBox="1"/>
          <p:nvPr/>
        </p:nvSpPr>
        <p:spPr>
          <a:xfrm>
            <a:off x="4586826" y="1785701"/>
            <a:ext cx="3758236" cy="715581"/>
          </a:xfrm>
          <a:prstGeom prst="rect">
            <a:avLst/>
          </a:prstGeom>
          <a:noFill/>
        </p:spPr>
        <p:txBody>
          <a:bodyPr wrap="square" rtlCol="0">
            <a:spAutoFit/>
          </a:bodyPr>
          <a:lstStyle/>
          <a:p>
            <a:r>
              <a:rPr lang="en-US" sz="1350" b="1" dirty="0"/>
              <a:t>Tier 1 Suppliers</a:t>
            </a:r>
          </a:p>
          <a:p>
            <a:r>
              <a:rPr lang="en-US" sz="1350" i="1" dirty="0"/>
              <a:t>- Manufacture and supply subsystems to OEMs</a:t>
            </a:r>
          </a:p>
          <a:p>
            <a:r>
              <a:rPr lang="en-US" sz="1350" i="1" dirty="0"/>
              <a:t>- Located closer for enabling JIT</a:t>
            </a:r>
          </a:p>
        </p:txBody>
      </p:sp>
      <p:sp>
        <p:nvSpPr>
          <p:cNvPr id="3" name="Date Placeholder 2">
            <a:extLst>
              <a:ext uri="{FF2B5EF4-FFF2-40B4-BE49-F238E27FC236}">
                <a16:creationId xmlns:a16="http://schemas.microsoft.com/office/drawing/2014/main" id="{EA6DC1B2-E4EB-4656-8A74-E46FAEF035E1}"/>
              </a:ext>
            </a:extLst>
          </p:cNvPr>
          <p:cNvSpPr>
            <a:spLocks noGrp="1"/>
          </p:cNvSpPr>
          <p:nvPr>
            <p:ph type="dt" sz="half" idx="10"/>
          </p:nvPr>
        </p:nvSpPr>
        <p:spPr/>
        <p:txBody>
          <a:bodyPr/>
          <a:lstStyle/>
          <a:p>
            <a:fld id="{B495E4FE-8221-475C-A61C-0D82E67686D8}" type="datetime1">
              <a:rPr lang="vi-VN" smtClean="0"/>
              <a:t>02/06/2019</a:t>
            </a:fld>
            <a:endParaRPr lang="vi-VN"/>
          </a:p>
        </p:txBody>
      </p:sp>
      <p:sp>
        <p:nvSpPr>
          <p:cNvPr id="4" name="Slide Number Placeholder 3">
            <a:extLst>
              <a:ext uri="{FF2B5EF4-FFF2-40B4-BE49-F238E27FC236}">
                <a16:creationId xmlns:a16="http://schemas.microsoft.com/office/drawing/2014/main" id="{60C00C82-C459-43DF-9372-75A6EA456347}"/>
              </a:ext>
            </a:extLst>
          </p:cNvPr>
          <p:cNvSpPr>
            <a:spLocks noGrp="1"/>
          </p:cNvSpPr>
          <p:nvPr>
            <p:ph type="sldNum" sz="quarter" idx="12"/>
          </p:nvPr>
        </p:nvSpPr>
        <p:spPr/>
        <p:txBody>
          <a:bodyPr/>
          <a:lstStyle/>
          <a:p>
            <a:fld id="{13E96556-E26A-4B4C-A62E-531346E201EF}" type="slidenum">
              <a:rPr lang="vi-VN" smtClean="0"/>
              <a:t>7</a:t>
            </a:fld>
            <a:endParaRPr lang="vi-VN"/>
          </a:p>
        </p:txBody>
      </p:sp>
    </p:spTree>
    <p:extLst>
      <p:ext uri="{BB962C8B-B14F-4D97-AF65-F5344CB8AC3E}">
        <p14:creationId xmlns:p14="http://schemas.microsoft.com/office/powerpoint/2010/main" val="3209855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5717572"/>
            <a:ext cx="9140097" cy="283179"/>
          </a:xfrm>
          <a:prstGeom prst="rect">
            <a:avLst/>
          </a:prstGeom>
        </p:spPr>
      </p:pic>
      <p:cxnSp>
        <p:nvCxnSpPr>
          <p:cNvPr id="6" name="Straight Connector 5"/>
          <p:cNvCxnSpPr/>
          <p:nvPr/>
        </p:nvCxnSpPr>
        <p:spPr>
          <a:xfrm flipH="1">
            <a:off x="-12875" y="1387804"/>
            <a:ext cx="73152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875" y="902132"/>
            <a:ext cx="7597016" cy="507831"/>
          </a:xfrm>
          <a:prstGeom prst="rect">
            <a:avLst/>
          </a:prstGeom>
          <a:noFill/>
        </p:spPr>
        <p:txBody>
          <a:bodyPr wrap="square" rtlCol="0">
            <a:spAutoFit/>
          </a:bodyPr>
          <a:lstStyle/>
          <a:p>
            <a:r>
              <a:rPr lang="en-US" sz="2700" dirty="0">
                <a:latin typeface="+mj-lt"/>
              </a:rPr>
              <a:t>Integrated reengineered value chain</a:t>
            </a:r>
          </a:p>
        </p:txBody>
      </p:sp>
      <p:sp>
        <p:nvSpPr>
          <p:cNvPr id="22" name="Freeform 21"/>
          <p:cNvSpPr>
            <a:spLocks/>
          </p:cNvSpPr>
          <p:nvPr/>
        </p:nvSpPr>
        <p:spPr bwMode="gray">
          <a:xfrm>
            <a:off x="868211" y="1770579"/>
            <a:ext cx="2505567" cy="3657600"/>
          </a:xfrm>
          <a:custGeom>
            <a:avLst/>
            <a:gdLst/>
            <a:ahLst/>
            <a:cxnLst>
              <a:cxn ang="0">
                <a:pos x="0" y="0"/>
              </a:cxn>
              <a:cxn ang="0">
                <a:pos x="2326" y="830"/>
              </a:cxn>
              <a:cxn ang="0">
                <a:pos x="0" y="1661"/>
              </a:cxn>
              <a:cxn ang="0">
                <a:pos x="1071" y="2059"/>
              </a:cxn>
            </a:cxnLst>
            <a:rect l="0" t="0" r="r" b="b"/>
            <a:pathLst>
              <a:path w="2326" h="2059">
                <a:moveTo>
                  <a:pt x="0" y="0"/>
                </a:moveTo>
                <a:cubicBezTo>
                  <a:pt x="0" y="415"/>
                  <a:pt x="2326" y="415"/>
                  <a:pt x="2326" y="830"/>
                </a:cubicBezTo>
                <a:cubicBezTo>
                  <a:pt x="2326" y="1246"/>
                  <a:pt x="0" y="1246"/>
                  <a:pt x="0" y="1661"/>
                </a:cubicBezTo>
                <a:cubicBezTo>
                  <a:pt x="0" y="1857"/>
                  <a:pt x="522" y="1961"/>
                  <a:pt x="1071" y="2059"/>
                </a:cubicBezTo>
              </a:path>
            </a:pathLst>
          </a:custGeom>
          <a:noFill/>
          <a:ln w="92075" cap="rnd" cmpd="sng">
            <a:solidFill>
              <a:schemeClr val="bg1">
                <a:lumMod val="65000"/>
              </a:schemeClr>
            </a:solidFill>
            <a:prstDash val="solid"/>
            <a:miter lim="800000"/>
            <a:headEnd type="none" w="med" len="med"/>
            <a:tailEnd type="none" w="med" len="med"/>
          </a:ln>
          <a:effectLst/>
        </p:spPr>
        <p:txBody>
          <a:bodyPr anchor="ctr"/>
          <a:ls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endParaRPr sz="1050" dirty="0">
              <a:solidFill>
                <a:srgbClr val="000000"/>
              </a:solidFill>
              <a:latin typeface="+mn-lt"/>
            </a:endParaRPr>
          </a:p>
        </p:txBody>
      </p:sp>
      <p:pic>
        <p:nvPicPr>
          <p:cNvPr id="23" name="Picture 22"/>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1677"/>
          <a:stretch/>
        </p:blipFill>
        <p:spPr>
          <a:xfrm>
            <a:off x="2849191" y="2893728"/>
            <a:ext cx="956676" cy="651775"/>
          </a:xfrm>
          <a:prstGeom prst="rect">
            <a:avLst/>
          </a:prstGeom>
        </p:spPr>
      </p:pic>
      <p:pic>
        <p:nvPicPr>
          <p:cNvPr id="24" name="Picture 23"/>
          <p:cNvPicPr>
            <a:picLocks noChangeAspect="1"/>
          </p:cNvPicPr>
          <p:nvPr/>
        </p:nvPicPr>
        <p:blipFill>
          <a:blip r:embed="rId4" cstate="print">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2098989" y="3699558"/>
            <a:ext cx="765314" cy="516926"/>
          </a:xfrm>
          <a:prstGeom prst="rect">
            <a:avLst/>
          </a:prstGeom>
        </p:spPr>
      </p:pic>
      <p:pic>
        <p:nvPicPr>
          <p:cNvPr id="25" name="Picture 24"/>
          <p:cNvPicPr>
            <a:picLocks noChangeAspect="1"/>
          </p:cNvPicPr>
          <p:nvPr/>
        </p:nvPicPr>
        <p:blipFill>
          <a:blip r:embed="rId5" cstate="print">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575106" y="4488942"/>
            <a:ext cx="621994" cy="427771"/>
          </a:xfrm>
          <a:prstGeom prst="rect">
            <a:avLst/>
          </a:prstGeom>
        </p:spPr>
      </p:pic>
      <p:pic>
        <p:nvPicPr>
          <p:cNvPr id="26" name="Picture 25"/>
          <p:cNvPicPr>
            <a:picLocks noChangeAspect="1"/>
          </p:cNvPicPr>
          <p:nvPr/>
        </p:nvPicPr>
        <p:blipFill>
          <a:blip r:embed="rId6" cstate="print">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1876683" y="5178293"/>
            <a:ext cx="619100" cy="435153"/>
          </a:xfrm>
          <a:prstGeom prst="rect">
            <a:avLst/>
          </a:prstGeom>
        </p:spPr>
      </p:pic>
      <p:sp>
        <p:nvSpPr>
          <p:cNvPr id="27" name="TextBox 26"/>
          <p:cNvSpPr txBox="1"/>
          <p:nvPr/>
        </p:nvSpPr>
        <p:spPr>
          <a:xfrm>
            <a:off x="344519" y="1385734"/>
            <a:ext cx="1374909" cy="300082"/>
          </a:xfrm>
          <a:prstGeom prst="rect">
            <a:avLst/>
          </a:prstGeom>
          <a:noFill/>
        </p:spPr>
        <p:txBody>
          <a:bodyPr wrap="square" rtlCol="0">
            <a:spAutoFit/>
          </a:bodyPr>
          <a:lstStyle/>
          <a:p>
            <a:r>
              <a:rPr lang="en-US" sz="1350" b="1" i="1" dirty="0">
                <a:solidFill>
                  <a:schemeClr val="bg1">
                    <a:lumMod val="65000"/>
                  </a:schemeClr>
                </a:solidFill>
              </a:rPr>
              <a:t>Tier N Suppliers</a:t>
            </a:r>
          </a:p>
        </p:txBody>
      </p:sp>
      <p:sp>
        <p:nvSpPr>
          <p:cNvPr id="29" name="TextBox 28"/>
          <p:cNvSpPr txBox="1"/>
          <p:nvPr/>
        </p:nvSpPr>
        <p:spPr>
          <a:xfrm>
            <a:off x="3046161" y="2645600"/>
            <a:ext cx="1230490" cy="253916"/>
          </a:xfrm>
          <a:prstGeom prst="rect">
            <a:avLst/>
          </a:prstGeom>
          <a:noFill/>
        </p:spPr>
        <p:txBody>
          <a:bodyPr wrap="square" rtlCol="0">
            <a:spAutoFit/>
          </a:bodyPr>
          <a:lstStyle/>
          <a:p>
            <a:r>
              <a:rPr lang="en-US" sz="1050" b="1" i="1" dirty="0">
                <a:solidFill>
                  <a:srgbClr val="324A5E"/>
                </a:solidFill>
              </a:rPr>
              <a:t>Manufacturer</a:t>
            </a:r>
          </a:p>
        </p:txBody>
      </p:sp>
      <p:sp>
        <p:nvSpPr>
          <p:cNvPr id="30" name="TextBox 29"/>
          <p:cNvSpPr txBox="1"/>
          <p:nvPr/>
        </p:nvSpPr>
        <p:spPr>
          <a:xfrm>
            <a:off x="1609886" y="4154047"/>
            <a:ext cx="2053671" cy="415498"/>
          </a:xfrm>
          <a:prstGeom prst="rect">
            <a:avLst/>
          </a:prstGeom>
          <a:noFill/>
        </p:spPr>
        <p:txBody>
          <a:bodyPr wrap="square" rtlCol="0">
            <a:spAutoFit/>
          </a:bodyPr>
          <a:lstStyle/>
          <a:p>
            <a:r>
              <a:rPr lang="en-US" sz="1050" b="1" i="1" dirty="0">
                <a:solidFill>
                  <a:schemeClr val="bg1">
                    <a:lumMod val="65000"/>
                  </a:schemeClr>
                </a:solidFill>
              </a:rPr>
              <a:t>Logistics</a:t>
            </a:r>
          </a:p>
          <a:p>
            <a:r>
              <a:rPr lang="en-US" sz="1050" i="1" dirty="0">
                <a:solidFill>
                  <a:schemeClr val="bg1">
                    <a:lumMod val="65000"/>
                  </a:schemeClr>
                </a:solidFill>
              </a:rPr>
              <a:t>- Network Optimization</a:t>
            </a:r>
          </a:p>
        </p:txBody>
      </p:sp>
      <p:sp>
        <p:nvSpPr>
          <p:cNvPr id="31" name="TextBox 30"/>
          <p:cNvSpPr txBox="1"/>
          <p:nvPr/>
        </p:nvSpPr>
        <p:spPr>
          <a:xfrm>
            <a:off x="288446" y="4952932"/>
            <a:ext cx="1555193" cy="415498"/>
          </a:xfrm>
          <a:prstGeom prst="rect">
            <a:avLst/>
          </a:prstGeom>
          <a:noFill/>
        </p:spPr>
        <p:txBody>
          <a:bodyPr wrap="square" rtlCol="0">
            <a:spAutoFit/>
          </a:bodyPr>
          <a:lstStyle/>
          <a:p>
            <a:r>
              <a:rPr lang="en-US" sz="1050" b="1" i="1" dirty="0">
                <a:solidFill>
                  <a:schemeClr val="bg1">
                    <a:lumMod val="65000"/>
                  </a:schemeClr>
                </a:solidFill>
              </a:rPr>
              <a:t>Channel </a:t>
            </a:r>
          </a:p>
          <a:p>
            <a:r>
              <a:rPr lang="en-US" sz="1050" b="1" i="1" dirty="0">
                <a:solidFill>
                  <a:schemeClr val="bg1">
                    <a:lumMod val="65000"/>
                  </a:schemeClr>
                </a:solidFill>
              </a:rPr>
              <a:t>Member</a:t>
            </a:r>
          </a:p>
        </p:txBody>
      </p:sp>
      <p:sp>
        <p:nvSpPr>
          <p:cNvPr id="32" name="TextBox 31"/>
          <p:cNvSpPr txBox="1"/>
          <p:nvPr/>
        </p:nvSpPr>
        <p:spPr>
          <a:xfrm>
            <a:off x="242581" y="5472848"/>
            <a:ext cx="1610277" cy="253916"/>
          </a:xfrm>
          <a:prstGeom prst="rect">
            <a:avLst/>
          </a:prstGeom>
          <a:noFill/>
        </p:spPr>
        <p:txBody>
          <a:bodyPr wrap="square" rtlCol="0">
            <a:spAutoFit/>
          </a:bodyPr>
          <a:lstStyle/>
          <a:p>
            <a:r>
              <a:rPr lang="en-US" sz="1050" b="1" i="1" dirty="0">
                <a:solidFill>
                  <a:schemeClr val="bg1">
                    <a:lumMod val="65000"/>
                  </a:schemeClr>
                </a:solidFill>
              </a:rPr>
              <a:t>After Sales Support</a:t>
            </a:r>
          </a:p>
        </p:txBody>
      </p:sp>
      <p:sp>
        <p:nvSpPr>
          <p:cNvPr id="48" name="Oval 47"/>
          <p:cNvSpPr>
            <a:spLocks noChangeArrowheads="1"/>
          </p:cNvSpPr>
          <p:nvPr/>
        </p:nvSpPr>
        <p:spPr bwMode="gray">
          <a:xfrm>
            <a:off x="2085720" y="2286850"/>
            <a:ext cx="641806" cy="446522"/>
          </a:xfrm>
          <a:prstGeom prst="ellipse">
            <a:avLst/>
          </a:prstGeom>
          <a:solidFill>
            <a:schemeClr val="bg1">
              <a:lumMod val="85000"/>
            </a:schemeClr>
          </a:solidFill>
          <a:ln w="12700">
            <a:noFill/>
            <a:round/>
            <a:headEnd/>
            <a:tailEnd/>
          </a:ln>
        </p:spPr>
        <p:txBody>
          <a:bodyPr wrap="none" anchor="ctr"/>
          <a:ls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endParaRPr sz="1050" dirty="0">
              <a:solidFill>
                <a:srgbClr val="000000"/>
              </a:solidFill>
              <a:latin typeface="+mn-lt"/>
              <a:ea typeface="MS PGothic" pitchFamily="34" charset="-128"/>
            </a:endParaRPr>
          </a:p>
        </p:txBody>
      </p:sp>
      <p:pic>
        <p:nvPicPr>
          <p:cNvPr id="49" name="Picture 48"/>
          <p:cNvPicPr>
            <a:picLocks noChangeAspect="1"/>
          </p:cNvPicPr>
          <p:nvPr/>
        </p:nvPicPr>
        <p:blipFill>
          <a:blip r:embed="rId7">
            <a:clrChange>
              <a:clrFrom>
                <a:srgbClr val="FFFFFF"/>
              </a:clrFrom>
              <a:clrTo>
                <a:srgbClr val="FFFFFF">
                  <a:alpha val="0"/>
                </a:srgbClr>
              </a:clrTo>
            </a:clrChange>
            <a:grayscl/>
          </a:blip>
          <a:stretch>
            <a:fillRect/>
          </a:stretch>
        </p:blipFill>
        <p:spPr>
          <a:xfrm>
            <a:off x="2193723" y="2372259"/>
            <a:ext cx="424249" cy="287995"/>
          </a:xfrm>
          <a:prstGeom prst="rect">
            <a:avLst/>
          </a:prstGeom>
        </p:spPr>
      </p:pic>
      <p:pic>
        <p:nvPicPr>
          <p:cNvPr id="50" name="Picture 49"/>
          <p:cNvPicPr>
            <a:picLocks noChangeAspect="1"/>
          </p:cNvPicPr>
          <p:nvPr/>
        </p:nvPicPr>
        <p:blipFill rotWithShape="1">
          <a:blip r:embed="rId8">
            <a:clrChange>
              <a:clrFrom>
                <a:srgbClr val="FFFFFF"/>
              </a:clrFrom>
              <a:clrTo>
                <a:srgbClr val="FFFFFF">
                  <a:alpha val="0"/>
                </a:srgbClr>
              </a:clrTo>
            </a:clrChange>
            <a:grayscl/>
          </a:blip>
          <a:srcRect t="707" b="513"/>
          <a:stretch/>
        </p:blipFill>
        <p:spPr>
          <a:xfrm>
            <a:off x="573644" y="1636091"/>
            <a:ext cx="673659" cy="409761"/>
          </a:xfrm>
          <a:prstGeom prst="rect">
            <a:avLst/>
          </a:prstGeom>
        </p:spPr>
      </p:pic>
      <p:sp>
        <p:nvSpPr>
          <p:cNvPr id="51" name="TextBox 50"/>
          <p:cNvSpPr txBox="1"/>
          <p:nvPr/>
        </p:nvSpPr>
        <p:spPr>
          <a:xfrm>
            <a:off x="1719428" y="1748575"/>
            <a:ext cx="2569377" cy="646331"/>
          </a:xfrm>
          <a:prstGeom prst="rect">
            <a:avLst/>
          </a:prstGeom>
          <a:noFill/>
        </p:spPr>
        <p:txBody>
          <a:bodyPr wrap="square" rtlCol="0">
            <a:spAutoFit/>
          </a:bodyPr>
          <a:lstStyle/>
          <a:p>
            <a:r>
              <a:rPr lang="en-US" sz="1200" b="1" i="1" dirty="0"/>
              <a:t>Tier 1 Suppliers</a:t>
            </a:r>
          </a:p>
          <a:p>
            <a:r>
              <a:rPr lang="en-US" sz="1200" i="1" dirty="0"/>
              <a:t>- Fully integrated Supply Chain</a:t>
            </a:r>
          </a:p>
          <a:p>
            <a:r>
              <a:rPr lang="en-US" sz="1200" i="1" dirty="0"/>
              <a:t>- Perfect Coordination</a:t>
            </a:r>
          </a:p>
        </p:txBody>
      </p:sp>
      <p:pic>
        <p:nvPicPr>
          <p:cNvPr id="52" name="Picture 51"/>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43068" y="4323067"/>
            <a:ext cx="953623" cy="761061"/>
          </a:xfrm>
          <a:prstGeom prst="rect">
            <a:avLst/>
          </a:prstGeom>
        </p:spPr>
      </p:pic>
      <p:cxnSp>
        <p:nvCxnSpPr>
          <p:cNvPr id="53" name="Elbow Connector 52"/>
          <p:cNvCxnSpPr>
            <a:stCxn id="48" idx="2"/>
            <a:endCxn id="23" idx="1"/>
          </p:cNvCxnSpPr>
          <p:nvPr/>
        </p:nvCxnSpPr>
        <p:spPr>
          <a:xfrm rot="10800000" flipH="1" flipV="1">
            <a:off x="2085720" y="2510110"/>
            <a:ext cx="763471" cy="709505"/>
          </a:xfrm>
          <a:prstGeom prst="bentConnector3">
            <a:avLst>
              <a:gd name="adj1" fmla="val -29942"/>
            </a:avLst>
          </a:prstGeom>
          <a:ln w="19050">
            <a:solidFill>
              <a:srgbClr val="DAAA3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23" idx="2"/>
            <a:endCxn id="24" idx="3"/>
          </p:cNvCxnSpPr>
          <p:nvPr/>
        </p:nvCxnSpPr>
        <p:spPr>
          <a:xfrm rot="5400000">
            <a:off x="2889656" y="3520148"/>
            <a:ext cx="412520" cy="463227"/>
          </a:xfrm>
          <a:prstGeom prst="bentConnector2">
            <a:avLst/>
          </a:prstGeom>
          <a:ln w="19050">
            <a:solidFill>
              <a:srgbClr val="DAAA3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52" idx="3"/>
            <a:endCxn id="23" idx="3"/>
          </p:cNvCxnSpPr>
          <p:nvPr/>
        </p:nvCxnSpPr>
        <p:spPr>
          <a:xfrm flipH="1" flipV="1">
            <a:off x="3805868" y="3219614"/>
            <a:ext cx="290823" cy="1483983"/>
          </a:xfrm>
          <a:prstGeom prst="bentConnector3">
            <a:avLst>
              <a:gd name="adj1" fmla="val -78605"/>
            </a:avLst>
          </a:prstGeom>
          <a:ln w="19050">
            <a:solidFill>
              <a:srgbClr val="DAAA3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48" idx="2"/>
            <a:endCxn id="50" idx="3"/>
          </p:cNvCxnSpPr>
          <p:nvPr/>
        </p:nvCxnSpPr>
        <p:spPr>
          <a:xfrm rot="10800000">
            <a:off x="1247305" y="1840972"/>
            <a:ext cx="838417" cy="669138"/>
          </a:xfrm>
          <a:prstGeom prst="bentConnector3">
            <a:avLst>
              <a:gd name="adj1" fmla="val 65580"/>
            </a:avLst>
          </a:prstGeom>
          <a:ln w="19050">
            <a:solidFill>
              <a:srgbClr val="DAAA3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45657" y="3044372"/>
            <a:ext cx="1712541" cy="923330"/>
          </a:xfrm>
          <a:prstGeom prst="rect">
            <a:avLst/>
          </a:prstGeom>
          <a:noFill/>
        </p:spPr>
        <p:txBody>
          <a:bodyPr wrap="square" rtlCol="0">
            <a:spAutoFit/>
          </a:bodyPr>
          <a:lstStyle/>
          <a:p>
            <a:r>
              <a:rPr lang="en-US" sz="1350" b="1" i="1" dirty="0"/>
              <a:t>Alternate Resources</a:t>
            </a:r>
          </a:p>
          <a:p>
            <a:r>
              <a:rPr lang="en-US" sz="1350" i="1" dirty="0"/>
              <a:t>- Wind</a:t>
            </a:r>
          </a:p>
          <a:p>
            <a:r>
              <a:rPr lang="en-US" sz="1350" i="1" dirty="0"/>
              <a:t>- Solar</a:t>
            </a:r>
          </a:p>
          <a:p>
            <a:r>
              <a:rPr lang="en-US" sz="1350" i="1" dirty="0"/>
              <a:t>- Nuclear</a:t>
            </a:r>
          </a:p>
        </p:txBody>
      </p:sp>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73901" y="2033840"/>
            <a:ext cx="963687" cy="512525"/>
          </a:xfrm>
          <a:prstGeom prst="rect">
            <a:avLst/>
          </a:prstGeom>
        </p:spPr>
      </p:pic>
      <p:pic>
        <p:nvPicPr>
          <p:cNvPr id="59" name="Picture 58"/>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998274" y="2681514"/>
            <a:ext cx="843059" cy="632294"/>
          </a:xfrm>
          <a:prstGeom prst="rect">
            <a:avLst/>
          </a:prstGeom>
        </p:spPr>
      </p:pic>
      <p:pic>
        <p:nvPicPr>
          <p:cNvPr id="60" name="Picture 59"/>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949591" y="4364131"/>
            <a:ext cx="987997" cy="740998"/>
          </a:xfrm>
          <a:prstGeom prst="rect">
            <a:avLst/>
          </a:prstGeom>
        </p:spPr>
      </p:pic>
      <p:sp>
        <p:nvSpPr>
          <p:cNvPr id="61" name="TextBox 60"/>
          <p:cNvSpPr txBox="1"/>
          <p:nvPr/>
        </p:nvSpPr>
        <p:spPr>
          <a:xfrm>
            <a:off x="6997447" y="1938101"/>
            <a:ext cx="1374909" cy="715581"/>
          </a:xfrm>
          <a:prstGeom prst="rect">
            <a:avLst/>
          </a:prstGeom>
          <a:noFill/>
        </p:spPr>
        <p:txBody>
          <a:bodyPr wrap="square" rtlCol="0">
            <a:spAutoFit/>
          </a:bodyPr>
          <a:lstStyle/>
          <a:p>
            <a:r>
              <a:rPr lang="en-US" sz="1350" b="1" i="1" dirty="0">
                <a:solidFill>
                  <a:srgbClr val="5483C3"/>
                </a:solidFill>
              </a:rPr>
              <a:t>Sensors</a:t>
            </a:r>
            <a:endParaRPr lang="en-US" sz="1350" i="1" dirty="0">
              <a:solidFill>
                <a:srgbClr val="5483C3"/>
              </a:solidFill>
            </a:endParaRPr>
          </a:p>
          <a:p>
            <a:r>
              <a:rPr lang="en-US" sz="1350" i="1" dirty="0">
                <a:solidFill>
                  <a:srgbClr val="5483C3"/>
                </a:solidFill>
              </a:rPr>
              <a:t>- Traceability</a:t>
            </a:r>
          </a:p>
          <a:p>
            <a:r>
              <a:rPr lang="en-US" sz="1350" i="1" dirty="0">
                <a:solidFill>
                  <a:srgbClr val="5483C3"/>
                </a:solidFill>
              </a:rPr>
              <a:t>- Predictability</a:t>
            </a:r>
          </a:p>
        </p:txBody>
      </p:sp>
      <p:sp>
        <p:nvSpPr>
          <p:cNvPr id="62" name="TextBox 61"/>
          <p:cNvSpPr txBox="1"/>
          <p:nvPr/>
        </p:nvSpPr>
        <p:spPr>
          <a:xfrm>
            <a:off x="6997447" y="2749613"/>
            <a:ext cx="2430459" cy="715581"/>
          </a:xfrm>
          <a:prstGeom prst="rect">
            <a:avLst/>
          </a:prstGeom>
          <a:noFill/>
        </p:spPr>
        <p:txBody>
          <a:bodyPr wrap="square" rtlCol="0">
            <a:spAutoFit/>
          </a:bodyPr>
          <a:lstStyle/>
          <a:p>
            <a:r>
              <a:rPr lang="en-US" sz="1350" b="1" i="1" dirty="0">
                <a:solidFill>
                  <a:srgbClr val="5483C3"/>
                </a:solidFill>
              </a:rPr>
              <a:t>3D Printing</a:t>
            </a:r>
            <a:endParaRPr lang="en-US" sz="1350" i="1" dirty="0">
              <a:solidFill>
                <a:srgbClr val="5483C3"/>
              </a:solidFill>
            </a:endParaRPr>
          </a:p>
          <a:p>
            <a:r>
              <a:rPr lang="en-US" sz="1350" i="1" dirty="0">
                <a:solidFill>
                  <a:srgbClr val="5483C3"/>
                </a:solidFill>
              </a:rPr>
              <a:t>- Scrap Elimination</a:t>
            </a:r>
          </a:p>
          <a:p>
            <a:r>
              <a:rPr lang="en-US" sz="1350" i="1" dirty="0">
                <a:solidFill>
                  <a:srgbClr val="5483C3"/>
                </a:solidFill>
              </a:rPr>
              <a:t>- Customization</a:t>
            </a:r>
          </a:p>
        </p:txBody>
      </p:sp>
      <p:sp>
        <p:nvSpPr>
          <p:cNvPr id="63" name="TextBox 62"/>
          <p:cNvSpPr txBox="1"/>
          <p:nvPr/>
        </p:nvSpPr>
        <p:spPr>
          <a:xfrm>
            <a:off x="6997447" y="3561125"/>
            <a:ext cx="1534995" cy="715581"/>
          </a:xfrm>
          <a:prstGeom prst="rect">
            <a:avLst/>
          </a:prstGeom>
          <a:noFill/>
        </p:spPr>
        <p:txBody>
          <a:bodyPr wrap="square" rtlCol="0">
            <a:spAutoFit/>
          </a:bodyPr>
          <a:lstStyle/>
          <a:p>
            <a:r>
              <a:rPr lang="en-US" sz="1350" b="1" i="1" dirty="0">
                <a:solidFill>
                  <a:srgbClr val="5483C3"/>
                </a:solidFill>
              </a:rPr>
              <a:t>Cloud Computing</a:t>
            </a:r>
            <a:endParaRPr lang="en-US" sz="1350" i="1" dirty="0">
              <a:solidFill>
                <a:srgbClr val="5483C3"/>
              </a:solidFill>
            </a:endParaRPr>
          </a:p>
          <a:p>
            <a:r>
              <a:rPr lang="en-US" sz="1350" i="1" dirty="0">
                <a:solidFill>
                  <a:srgbClr val="5483C3"/>
                </a:solidFill>
              </a:rPr>
              <a:t>- Big Data</a:t>
            </a:r>
          </a:p>
          <a:p>
            <a:r>
              <a:rPr lang="en-US" sz="1350" i="1" dirty="0">
                <a:solidFill>
                  <a:srgbClr val="5483C3"/>
                </a:solidFill>
              </a:rPr>
              <a:t>- Cyber Security</a:t>
            </a:r>
          </a:p>
        </p:txBody>
      </p:sp>
      <p:cxnSp>
        <p:nvCxnSpPr>
          <p:cNvPr id="64" name="Elbow Connector 63"/>
          <p:cNvCxnSpPr>
            <a:stCxn id="52" idx="1"/>
            <a:endCxn id="25" idx="3"/>
          </p:cNvCxnSpPr>
          <p:nvPr/>
        </p:nvCxnSpPr>
        <p:spPr>
          <a:xfrm rot="10800000">
            <a:off x="1197099" y="4702829"/>
            <a:ext cx="1945968" cy="770"/>
          </a:xfrm>
          <a:prstGeom prst="bentConnector3">
            <a:avLst>
              <a:gd name="adj1" fmla="val 50000"/>
            </a:avLst>
          </a:prstGeom>
          <a:ln w="19050">
            <a:solidFill>
              <a:srgbClr val="DAAA3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52" idx="1"/>
            <a:endCxn id="26" idx="3"/>
          </p:cNvCxnSpPr>
          <p:nvPr/>
        </p:nvCxnSpPr>
        <p:spPr>
          <a:xfrm rot="10800000" flipV="1">
            <a:off x="2495784" y="4703597"/>
            <a:ext cx="647285" cy="692273"/>
          </a:xfrm>
          <a:prstGeom prst="bentConnector3">
            <a:avLst>
              <a:gd name="adj1" fmla="val 50000"/>
            </a:avLst>
          </a:prstGeom>
          <a:ln w="19050">
            <a:solidFill>
              <a:srgbClr val="DAAA3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ight Arrow 65"/>
          <p:cNvSpPr/>
          <p:nvPr/>
        </p:nvSpPr>
        <p:spPr>
          <a:xfrm>
            <a:off x="5041923" y="1647683"/>
            <a:ext cx="279796" cy="3198929"/>
          </a:xfrm>
          <a:prstGeom prst="rightArrow">
            <a:avLst>
              <a:gd name="adj1" fmla="val 50000"/>
              <a:gd name="adj2" fmla="val 100000"/>
            </a:avLst>
          </a:prstGeom>
          <a:solidFill>
            <a:srgbClr val="A6A6A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Rectangle 66"/>
          <p:cNvSpPr/>
          <p:nvPr/>
        </p:nvSpPr>
        <p:spPr>
          <a:xfrm>
            <a:off x="5444950" y="1375898"/>
            <a:ext cx="3488954" cy="451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b="1" u="sng" dirty="0">
                <a:solidFill>
                  <a:srgbClr val="5483C3"/>
                </a:solidFill>
                <a:ea typeface="Calibri" panose="020F0502020204030204" pitchFamily="34" charset="0"/>
                <a:cs typeface="Times New Roman" panose="02020603050405020304" pitchFamily="18" charset="0"/>
              </a:rPr>
              <a:t>Advanced Manufacturing Systems</a:t>
            </a:r>
          </a:p>
        </p:txBody>
      </p:sp>
      <p:sp>
        <p:nvSpPr>
          <p:cNvPr id="68" name="TextBox 67"/>
          <p:cNvSpPr txBox="1"/>
          <p:nvPr/>
        </p:nvSpPr>
        <p:spPr>
          <a:xfrm>
            <a:off x="7077488" y="4425827"/>
            <a:ext cx="1374909" cy="1200329"/>
          </a:xfrm>
          <a:prstGeom prst="rect">
            <a:avLst/>
          </a:prstGeom>
          <a:noFill/>
        </p:spPr>
        <p:txBody>
          <a:bodyPr wrap="square" rtlCol="0">
            <a:spAutoFit/>
          </a:bodyPr>
          <a:lstStyle/>
          <a:p>
            <a:r>
              <a:rPr lang="en-US" b="1" i="1" dirty="0"/>
              <a:t>Robotics</a:t>
            </a:r>
            <a:endParaRPr lang="en-US" i="1" dirty="0"/>
          </a:p>
          <a:p>
            <a:r>
              <a:rPr lang="en-US" i="1" dirty="0"/>
              <a:t>- Autonomy</a:t>
            </a:r>
          </a:p>
          <a:p>
            <a:r>
              <a:rPr lang="en-US" i="1" dirty="0"/>
              <a:t>- Productivity</a:t>
            </a:r>
          </a:p>
        </p:txBody>
      </p:sp>
      <p:pic>
        <p:nvPicPr>
          <p:cNvPr id="69" name="Picture 68"/>
          <p:cNvPicPr>
            <a:picLocks noChangeAspect="1"/>
          </p:cNvPicPr>
          <p:nvPr/>
        </p:nvPicPr>
        <p:blipFill rotWithShape="1">
          <a:blip r:embed="rId13"/>
          <a:srcRect l="598" r="2513"/>
          <a:stretch/>
        </p:blipFill>
        <p:spPr>
          <a:xfrm>
            <a:off x="517364" y="2434279"/>
            <a:ext cx="794085" cy="592334"/>
          </a:xfrm>
          <a:prstGeom prst="rect">
            <a:avLst/>
          </a:prstGeom>
        </p:spPr>
      </p:pic>
      <p:pic>
        <p:nvPicPr>
          <p:cNvPr id="70" name="Picture 69"/>
          <p:cNvPicPr>
            <a:picLocks noChangeAspect="1"/>
          </p:cNvPicPr>
          <p:nvPr/>
        </p:nvPicPr>
        <p:blipFill>
          <a:blip r:embed="rId14">
            <a:clrChange>
              <a:clrFrom>
                <a:srgbClr val="FFFFFF"/>
              </a:clrFrom>
              <a:clrTo>
                <a:srgbClr val="FFFFFF">
                  <a:alpha val="0"/>
                </a:srgbClr>
              </a:clrTo>
            </a:clrChange>
            <a:duotone>
              <a:prstClr val="black"/>
              <a:srgbClr val="5483C3">
                <a:tint val="45000"/>
                <a:satMod val="400000"/>
              </a:srgbClr>
            </a:duotone>
          </a:blip>
          <a:stretch>
            <a:fillRect/>
          </a:stretch>
        </p:blipFill>
        <p:spPr>
          <a:xfrm>
            <a:off x="5868427" y="3479812"/>
            <a:ext cx="1102751" cy="857906"/>
          </a:xfrm>
          <a:prstGeom prst="rect">
            <a:avLst/>
          </a:prstGeom>
        </p:spPr>
      </p:pic>
      <p:sp>
        <p:nvSpPr>
          <p:cNvPr id="3" name="Date Placeholder 2">
            <a:extLst>
              <a:ext uri="{FF2B5EF4-FFF2-40B4-BE49-F238E27FC236}">
                <a16:creationId xmlns:a16="http://schemas.microsoft.com/office/drawing/2014/main" id="{3A12BF4D-D9A7-486A-AA0A-125C664A0447}"/>
              </a:ext>
            </a:extLst>
          </p:cNvPr>
          <p:cNvSpPr>
            <a:spLocks noGrp="1"/>
          </p:cNvSpPr>
          <p:nvPr>
            <p:ph type="dt" sz="half" idx="10"/>
          </p:nvPr>
        </p:nvSpPr>
        <p:spPr/>
        <p:txBody>
          <a:bodyPr/>
          <a:lstStyle/>
          <a:p>
            <a:fld id="{1D58F957-BF6D-4B07-BC45-E199A82DBC51}" type="datetime1">
              <a:rPr lang="vi-VN" smtClean="0"/>
              <a:t>02/06/2019</a:t>
            </a:fld>
            <a:endParaRPr lang="vi-VN"/>
          </a:p>
        </p:txBody>
      </p:sp>
      <p:sp>
        <p:nvSpPr>
          <p:cNvPr id="4" name="Slide Number Placeholder 3">
            <a:extLst>
              <a:ext uri="{FF2B5EF4-FFF2-40B4-BE49-F238E27FC236}">
                <a16:creationId xmlns:a16="http://schemas.microsoft.com/office/drawing/2014/main" id="{7842F8C0-3EDD-4530-B238-8F1AE5E535B1}"/>
              </a:ext>
            </a:extLst>
          </p:cNvPr>
          <p:cNvSpPr>
            <a:spLocks noGrp="1"/>
          </p:cNvSpPr>
          <p:nvPr>
            <p:ph type="sldNum" sz="quarter" idx="12"/>
          </p:nvPr>
        </p:nvSpPr>
        <p:spPr/>
        <p:txBody>
          <a:bodyPr/>
          <a:lstStyle/>
          <a:p>
            <a:fld id="{13E96556-E26A-4B4C-A62E-531346E201EF}" type="slidenum">
              <a:rPr lang="vi-VN" smtClean="0"/>
              <a:t>8</a:t>
            </a:fld>
            <a:endParaRPr lang="vi-VN"/>
          </a:p>
        </p:txBody>
      </p:sp>
    </p:spTree>
    <p:extLst>
      <p:ext uri="{BB962C8B-B14F-4D97-AF65-F5344CB8AC3E}">
        <p14:creationId xmlns:p14="http://schemas.microsoft.com/office/powerpoint/2010/main" val="60203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5717572"/>
            <a:ext cx="9140097" cy="283179"/>
          </a:xfrm>
          <a:prstGeom prst="rect">
            <a:avLst/>
          </a:prstGeom>
        </p:spPr>
      </p:pic>
      <p:sp>
        <p:nvSpPr>
          <p:cNvPr id="9" name="TextBox 8"/>
          <p:cNvSpPr txBox="1"/>
          <p:nvPr/>
        </p:nvSpPr>
        <p:spPr>
          <a:xfrm>
            <a:off x="-12875" y="902132"/>
            <a:ext cx="7597016" cy="507831"/>
          </a:xfrm>
          <a:prstGeom prst="rect">
            <a:avLst/>
          </a:prstGeom>
          <a:noFill/>
        </p:spPr>
        <p:txBody>
          <a:bodyPr wrap="square" rtlCol="0">
            <a:spAutoFit/>
          </a:bodyPr>
          <a:lstStyle/>
          <a:p>
            <a:r>
              <a:rPr lang="en-US" sz="2700" dirty="0">
                <a:latin typeface="+mj-lt"/>
              </a:rPr>
              <a:t>IoT will revolutionize the industry</a:t>
            </a:r>
          </a:p>
        </p:txBody>
      </p:sp>
      <p:cxnSp>
        <p:nvCxnSpPr>
          <p:cNvPr id="39" name="Straight Connector 38"/>
          <p:cNvCxnSpPr/>
          <p:nvPr/>
        </p:nvCxnSpPr>
        <p:spPr>
          <a:xfrm flipH="1">
            <a:off x="-12875" y="1387804"/>
            <a:ext cx="7315200"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stretch>
            <a:fillRect/>
          </a:stretch>
        </p:blipFill>
        <p:spPr>
          <a:xfrm>
            <a:off x="739236" y="4564898"/>
            <a:ext cx="1307687" cy="1035866"/>
          </a:xfrm>
          <a:prstGeom prst="rect">
            <a:avLst/>
          </a:prstGeom>
        </p:spPr>
      </p:pic>
      <p:pic>
        <p:nvPicPr>
          <p:cNvPr id="41" name="Picture 40"/>
          <p:cNvPicPr>
            <a:picLocks noChangeAspect="1"/>
          </p:cNvPicPr>
          <p:nvPr/>
        </p:nvPicPr>
        <p:blipFill rotWithShape="1">
          <a:blip r:embed="rId4"/>
          <a:srcRect t="1702" b="-1"/>
          <a:stretch/>
        </p:blipFill>
        <p:spPr>
          <a:xfrm>
            <a:off x="673605" y="3329370"/>
            <a:ext cx="1438948" cy="909480"/>
          </a:xfrm>
          <a:prstGeom prst="rect">
            <a:avLst/>
          </a:prstGeom>
        </p:spPr>
      </p:pic>
      <p:pic>
        <p:nvPicPr>
          <p:cNvPr id="42" name="Picture 41"/>
          <p:cNvPicPr>
            <a:picLocks noChangeAspect="1"/>
          </p:cNvPicPr>
          <p:nvPr/>
        </p:nvPicPr>
        <p:blipFill rotWithShape="1">
          <a:blip r:embed="rId5">
            <a:clrChange>
              <a:clrFrom>
                <a:srgbClr val="FFFFFF"/>
              </a:clrFrom>
              <a:clrTo>
                <a:srgbClr val="FFFFFF">
                  <a:alpha val="0"/>
                </a:srgbClr>
              </a:clrTo>
            </a:clrChange>
          </a:blip>
          <a:srcRect t="210" b="810"/>
          <a:stretch/>
        </p:blipFill>
        <p:spPr>
          <a:xfrm>
            <a:off x="682711" y="1860116"/>
            <a:ext cx="1324478" cy="1026863"/>
          </a:xfrm>
          <a:prstGeom prst="rect">
            <a:avLst/>
          </a:prstGeom>
        </p:spPr>
      </p:pic>
      <p:sp>
        <p:nvSpPr>
          <p:cNvPr id="43" name="TextBox 42"/>
          <p:cNvSpPr txBox="1"/>
          <p:nvPr/>
        </p:nvSpPr>
        <p:spPr>
          <a:xfrm>
            <a:off x="2440508" y="1846706"/>
            <a:ext cx="6580674" cy="3924151"/>
          </a:xfrm>
          <a:prstGeom prst="rect">
            <a:avLst/>
          </a:prstGeom>
          <a:noFill/>
        </p:spPr>
        <p:txBody>
          <a:bodyPr wrap="square" rtlCol="0">
            <a:spAutoFit/>
          </a:bodyPr>
          <a:lstStyle/>
          <a:p>
            <a:r>
              <a:rPr lang="en-US" b="1" dirty="0">
                <a:solidFill>
                  <a:schemeClr val="accent2"/>
                </a:solidFill>
              </a:rPr>
              <a:t>Technology</a:t>
            </a:r>
          </a:p>
          <a:p>
            <a:pPr marL="214313" indent="-214313">
              <a:buFont typeface="Courier New" panose="02070309020205020404" pitchFamily="49" charset="0"/>
              <a:buChar char="o"/>
            </a:pPr>
            <a:r>
              <a:rPr lang="en-US" sz="1500" dirty="0">
                <a:solidFill>
                  <a:schemeClr val="accent2"/>
                </a:solidFill>
              </a:rPr>
              <a:t>Robotics – Replacing humans on assembly line</a:t>
            </a:r>
          </a:p>
          <a:p>
            <a:pPr marL="214313" indent="-214313">
              <a:buFont typeface="Courier New" panose="02070309020205020404" pitchFamily="49" charset="0"/>
              <a:buChar char="o"/>
            </a:pPr>
            <a:r>
              <a:rPr lang="en-US" sz="1500" dirty="0">
                <a:solidFill>
                  <a:schemeClr val="accent2"/>
                </a:solidFill>
              </a:rPr>
              <a:t>3D Printing – Manufacturing customized components</a:t>
            </a:r>
          </a:p>
          <a:p>
            <a:pPr marL="214313" indent="-214313">
              <a:buFont typeface="Courier New" panose="02070309020205020404" pitchFamily="49" charset="0"/>
              <a:buChar char="o"/>
            </a:pPr>
            <a:r>
              <a:rPr lang="en-US" sz="1500" dirty="0">
                <a:solidFill>
                  <a:schemeClr val="accent2"/>
                </a:solidFill>
              </a:rPr>
              <a:t>Big Data – Collecting performance parameters</a:t>
            </a:r>
          </a:p>
          <a:p>
            <a:pPr marL="214313" indent="-214313">
              <a:buFont typeface="Courier New" panose="02070309020205020404" pitchFamily="49" charset="0"/>
              <a:buChar char="o"/>
            </a:pPr>
            <a:r>
              <a:rPr lang="en-US" sz="1500" dirty="0">
                <a:solidFill>
                  <a:schemeClr val="accent2"/>
                </a:solidFill>
              </a:rPr>
              <a:t>Analytics – Understanding collected data</a:t>
            </a:r>
            <a:endParaRPr lang="en-US" sz="1200" b="1" dirty="0">
              <a:solidFill>
                <a:schemeClr val="accent2"/>
              </a:solidFill>
            </a:endParaRPr>
          </a:p>
          <a:p>
            <a:endParaRPr lang="en-US" sz="1200" b="1" dirty="0">
              <a:solidFill>
                <a:schemeClr val="accent2"/>
              </a:solidFill>
            </a:endParaRPr>
          </a:p>
          <a:p>
            <a:r>
              <a:rPr lang="en-US" sz="1500" b="1" dirty="0">
                <a:solidFill>
                  <a:schemeClr val="accent2"/>
                </a:solidFill>
              </a:rPr>
              <a:t>Process</a:t>
            </a:r>
          </a:p>
          <a:p>
            <a:pPr marL="214313" indent="-214313">
              <a:buFont typeface="Courier New" panose="02070309020205020404" pitchFamily="49" charset="0"/>
              <a:buChar char="o"/>
            </a:pPr>
            <a:r>
              <a:rPr lang="en-US" sz="1350" dirty="0">
                <a:solidFill>
                  <a:schemeClr val="accent2"/>
                </a:solidFill>
              </a:rPr>
              <a:t>Constant communication – Data exchange between components</a:t>
            </a:r>
          </a:p>
          <a:p>
            <a:pPr marL="214313" indent="-214313">
              <a:buFont typeface="Courier New" panose="02070309020205020404" pitchFamily="49" charset="0"/>
              <a:buChar char="o"/>
            </a:pPr>
            <a:r>
              <a:rPr lang="en-US" sz="1350" dirty="0">
                <a:solidFill>
                  <a:schemeClr val="accent2"/>
                </a:solidFill>
              </a:rPr>
              <a:t>Decentralized decision making – Routine decisions</a:t>
            </a:r>
          </a:p>
          <a:p>
            <a:pPr marL="214313" indent="-214313">
              <a:buFont typeface="Courier New" panose="02070309020205020404" pitchFamily="49" charset="0"/>
              <a:buChar char="o"/>
            </a:pPr>
            <a:r>
              <a:rPr lang="en-US" sz="1350" dirty="0">
                <a:solidFill>
                  <a:schemeClr val="accent2"/>
                </a:solidFill>
              </a:rPr>
              <a:t>Standardization – Ease of customization</a:t>
            </a:r>
          </a:p>
          <a:p>
            <a:pPr marL="214313" indent="-214313">
              <a:buFont typeface="Courier New" panose="02070309020205020404" pitchFamily="49" charset="0"/>
              <a:buChar char="o"/>
            </a:pPr>
            <a:r>
              <a:rPr lang="en-US" sz="1350" dirty="0">
                <a:solidFill>
                  <a:schemeClr val="accent2"/>
                </a:solidFill>
              </a:rPr>
              <a:t>Smart Transport System - Automated transportation of raw material / final products</a:t>
            </a:r>
            <a:endParaRPr lang="en-US" sz="1200" b="1" dirty="0">
              <a:solidFill>
                <a:schemeClr val="accent2"/>
              </a:solidFill>
            </a:endParaRPr>
          </a:p>
          <a:p>
            <a:r>
              <a:rPr lang="en-US" b="1" dirty="0">
                <a:solidFill>
                  <a:schemeClr val="accent2"/>
                </a:solidFill>
              </a:rPr>
              <a:t>People</a:t>
            </a:r>
          </a:p>
          <a:p>
            <a:pPr marL="214313" indent="-214313">
              <a:buFont typeface="Courier New" panose="02070309020205020404" pitchFamily="49" charset="0"/>
              <a:buChar char="o"/>
            </a:pPr>
            <a:r>
              <a:rPr lang="en-US" sz="1500" dirty="0">
                <a:solidFill>
                  <a:schemeClr val="accent2"/>
                </a:solidFill>
              </a:rPr>
              <a:t>Increased efficiency – Reduction in labor per unit</a:t>
            </a:r>
            <a:endParaRPr lang="en-US" sz="1500" b="1" dirty="0">
              <a:solidFill>
                <a:schemeClr val="accent2"/>
              </a:solidFill>
            </a:endParaRPr>
          </a:p>
          <a:p>
            <a:pPr marL="214313" indent="-214313">
              <a:buFont typeface="Courier New" panose="02070309020205020404" pitchFamily="49" charset="0"/>
              <a:buChar char="o"/>
            </a:pPr>
            <a:r>
              <a:rPr lang="en-US" sz="1500" dirty="0">
                <a:solidFill>
                  <a:schemeClr val="accent2"/>
                </a:solidFill>
              </a:rPr>
              <a:t>Skill Development – Up-skilling, Re-skilling, Continuous learning &amp; Mindset change</a:t>
            </a:r>
            <a:endParaRPr lang="en-US" sz="1500" b="1" dirty="0">
              <a:solidFill>
                <a:schemeClr val="accent2"/>
              </a:solidFill>
            </a:endParaRPr>
          </a:p>
          <a:p>
            <a:pPr marL="214313" indent="-214313">
              <a:buFont typeface="Courier New" panose="02070309020205020404" pitchFamily="49" charset="0"/>
              <a:buChar char="o"/>
            </a:pPr>
            <a:r>
              <a:rPr lang="en-US" sz="1500" dirty="0">
                <a:solidFill>
                  <a:schemeClr val="accent2"/>
                </a:solidFill>
              </a:rPr>
              <a:t>Only to handle disruptions – Monitoring and corrective actions</a:t>
            </a:r>
            <a:endParaRPr lang="en-US" sz="1500" b="1" dirty="0">
              <a:solidFill>
                <a:schemeClr val="accent2"/>
              </a:solidFill>
            </a:endParaRPr>
          </a:p>
          <a:p>
            <a:endParaRPr lang="en-US" sz="1200" b="1" dirty="0">
              <a:solidFill>
                <a:schemeClr val="accent2"/>
              </a:solidFill>
            </a:endParaRPr>
          </a:p>
        </p:txBody>
      </p:sp>
      <p:sp>
        <p:nvSpPr>
          <p:cNvPr id="3" name="Date Placeholder 2">
            <a:extLst>
              <a:ext uri="{FF2B5EF4-FFF2-40B4-BE49-F238E27FC236}">
                <a16:creationId xmlns:a16="http://schemas.microsoft.com/office/drawing/2014/main" id="{75EF0758-3DB8-4640-A2F2-E59F5B78804A}"/>
              </a:ext>
            </a:extLst>
          </p:cNvPr>
          <p:cNvSpPr>
            <a:spLocks noGrp="1"/>
          </p:cNvSpPr>
          <p:nvPr>
            <p:ph type="dt" sz="half" idx="10"/>
          </p:nvPr>
        </p:nvSpPr>
        <p:spPr/>
        <p:txBody>
          <a:bodyPr/>
          <a:lstStyle/>
          <a:p>
            <a:fld id="{FDC8F678-5C13-4F98-88B6-A6CD1B466D01}" type="datetime1">
              <a:rPr lang="vi-VN" smtClean="0"/>
              <a:t>02/06/2019</a:t>
            </a:fld>
            <a:endParaRPr lang="vi-VN"/>
          </a:p>
        </p:txBody>
      </p:sp>
      <p:sp>
        <p:nvSpPr>
          <p:cNvPr id="4" name="Slide Number Placeholder 3">
            <a:extLst>
              <a:ext uri="{FF2B5EF4-FFF2-40B4-BE49-F238E27FC236}">
                <a16:creationId xmlns:a16="http://schemas.microsoft.com/office/drawing/2014/main" id="{F4AD4216-F65A-43B1-A92C-E2AF400AD34A}"/>
              </a:ext>
            </a:extLst>
          </p:cNvPr>
          <p:cNvSpPr>
            <a:spLocks noGrp="1"/>
          </p:cNvSpPr>
          <p:nvPr>
            <p:ph type="sldNum" sz="quarter" idx="12"/>
          </p:nvPr>
        </p:nvSpPr>
        <p:spPr/>
        <p:txBody>
          <a:bodyPr/>
          <a:lstStyle/>
          <a:p>
            <a:fld id="{13E96556-E26A-4B4C-A62E-531346E201EF}" type="slidenum">
              <a:rPr lang="vi-VN" smtClean="0"/>
              <a:t>9</a:t>
            </a:fld>
            <a:endParaRPr lang="vi-VN"/>
          </a:p>
        </p:txBody>
      </p:sp>
    </p:spTree>
    <p:extLst>
      <p:ext uri="{BB962C8B-B14F-4D97-AF65-F5344CB8AC3E}">
        <p14:creationId xmlns:p14="http://schemas.microsoft.com/office/powerpoint/2010/main" val="35701171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1177</TotalTime>
  <Words>2764</Words>
  <Application>Microsoft Office PowerPoint</Application>
  <PresentationFormat>On-screen Show (4:3)</PresentationFormat>
  <Paragraphs>570</Paragraphs>
  <Slides>52</Slides>
  <Notes>16</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52</vt:i4>
      </vt:variant>
    </vt:vector>
  </HeadingPairs>
  <TitlesOfParts>
    <vt:vector size="69" baseType="lpstr">
      <vt:lpstr>Arial</vt:lpstr>
      <vt:lpstr>Arial Narrow</vt:lpstr>
      <vt:lpstr>Arial Rounded MT Bold</vt:lpstr>
      <vt:lpstr>Bauhaus-Heavy</vt:lpstr>
      <vt:lpstr>Bauhaus-Light</vt:lpstr>
      <vt:lpstr>Brush Script MT</vt:lpstr>
      <vt:lpstr>Calibri</vt:lpstr>
      <vt:lpstr>Calibri Light</vt:lpstr>
      <vt:lpstr>Courier</vt:lpstr>
      <vt:lpstr>Courier New</vt:lpstr>
      <vt:lpstr>Frutiger 45 Light</vt:lpstr>
      <vt:lpstr>Georgia</vt:lpstr>
      <vt:lpstr>Tahoma</vt:lpstr>
      <vt:lpstr>Times</vt:lpstr>
      <vt:lpstr>Times New Roman</vt:lpstr>
      <vt:lpstr>University</vt:lpstr>
      <vt:lpstr>Office Theme</vt:lpstr>
      <vt:lpstr>PowerPoint Presentation</vt:lpstr>
      <vt:lpstr>PowerPoint Presentation</vt:lpstr>
      <vt:lpstr>PowerPoint Presentation</vt:lpstr>
      <vt:lpstr>World “Growth” Initiatives </vt:lpstr>
      <vt:lpstr>Industry 4.0</vt:lpstr>
      <vt:lpstr>Changying Precision Technology Company (Smart phone manufacturer)</vt:lpstr>
      <vt:lpstr>PowerPoint Presentation</vt:lpstr>
      <vt:lpstr>PowerPoint Presentation</vt:lpstr>
      <vt:lpstr>PowerPoint Presentation</vt:lpstr>
      <vt:lpstr>PowerPoint Presentation</vt:lpstr>
      <vt:lpstr>Industrial Evolution</vt:lpstr>
      <vt:lpstr>Industry 4.0: The Fourth Industrial Revolution</vt:lpstr>
      <vt:lpstr>PowerPoint Presentation</vt:lpstr>
      <vt:lpstr>PowerPoint Presentation</vt:lpstr>
      <vt:lpstr>PowerPoint Presentation</vt:lpstr>
      <vt:lpstr>Today’s Factory</vt:lpstr>
      <vt:lpstr>Tomorrow’s Factory</vt:lpstr>
      <vt:lpstr>PowerPoint Presentation</vt:lpstr>
      <vt:lpstr>PowerPoint Presentation</vt:lpstr>
      <vt:lpstr>Industry 4.0</vt:lpstr>
      <vt:lpstr>Industry 4.0 Smart Factory</vt:lpstr>
      <vt:lpstr>Industry 4.0 Smart Factory</vt:lpstr>
      <vt:lpstr>Industry 4.0 Supply Chain</vt:lpstr>
      <vt:lpstr>Some Industry 4.0 Technologies</vt:lpstr>
      <vt:lpstr>Soon Everything Will Be Smart</vt:lpstr>
      <vt:lpstr>Connected Devices Projection</vt:lpstr>
      <vt:lpstr>Smart Buildings</vt:lpstr>
      <vt:lpstr>Smart Manufacturing</vt:lpstr>
      <vt:lpstr>Building blocks of Industry 4.0</vt:lpstr>
      <vt:lpstr>Impacting all aspect of value chain</vt:lpstr>
      <vt:lpstr>Digital Enterprise Entire value chain is digitized and integrated</vt:lpstr>
      <vt:lpstr>Potential Implications</vt:lpstr>
      <vt:lpstr>Robots working in Amazon WH</vt:lpstr>
      <vt:lpstr>PowerPoint Presentation</vt:lpstr>
      <vt:lpstr>PowerPoint Presentation</vt:lpstr>
      <vt:lpstr>PowerPoint Presentation</vt:lpstr>
      <vt:lpstr>PowerPoint Presentation</vt:lpstr>
      <vt:lpstr>PowerPoint Presentation</vt:lpstr>
      <vt:lpstr>PowerPoint Presentation</vt:lpstr>
      <vt:lpstr>Examples of Product evolution: Connected and smart products</vt:lpstr>
      <vt:lpstr>PowerPoint Presentation</vt:lpstr>
      <vt:lpstr>Impact  Economy</vt:lpstr>
      <vt:lpstr>Impact Business </vt:lpstr>
      <vt:lpstr>Impact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 Nhan</dc:creator>
  <cp:lastModifiedBy>PHAN TUẤN KIỆT</cp:lastModifiedBy>
  <cp:revision>163</cp:revision>
  <dcterms:created xsi:type="dcterms:W3CDTF">2019-02-26T10:52:14Z</dcterms:created>
  <dcterms:modified xsi:type="dcterms:W3CDTF">2019-06-02T15:44:10Z</dcterms:modified>
</cp:coreProperties>
</file>